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sldIdLst>
    <p:sldId id="256" r:id="rId5"/>
    <p:sldId id="257" r:id="rId6"/>
    <p:sldId id="258" r:id="rId7"/>
    <p:sldId id="259" r:id="rId8"/>
    <p:sldId id="261" r:id="rId9"/>
    <p:sldId id="260"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8" r:id="rId29"/>
    <p:sldId id="281" r:id="rId30"/>
    <p:sldId id="282" r:id="rId31"/>
    <p:sldId id="283" r:id="rId32"/>
    <p:sldId id="284" r:id="rId33"/>
    <p:sldId id="287" r:id="rId34"/>
    <p:sldId id="280" r:id="rId35"/>
    <p:sldId id="285" r:id="rId36"/>
    <p:sldId id="286" r:id="rId37"/>
    <p:sldId id="290" r:id="rId38"/>
    <p:sldId id="28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F850B9D-2298-49F4-A09C-80B81B92A764}">
          <p14:sldIdLst>
            <p14:sldId id="256"/>
            <p14:sldId id="257"/>
            <p14:sldId id="258"/>
            <p14:sldId id="259"/>
          </p14:sldIdLst>
        </p14:section>
        <p14:section name="Admin" id="{883AE3FC-7286-45FB-8C03-AD9EEB4DC3D0}">
          <p14:sldIdLst>
            <p14:sldId id="261"/>
            <p14:sldId id="260"/>
            <p14:sldId id="262"/>
            <p14:sldId id="263"/>
            <p14:sldId id="264"/>
            <p14:sldId id="265"/>
            <p14:sldId id="266"/>
            <p14:sldId id="267"/>
            <p14:sldId id="268"/>
            <p14:sldId id="269"/>
            <p14:sldId id="270"/>
          </p14:sldIdLst>
        </p14:section>
        <p14:section name="Lizenzen" id="{98686C89-6A2C-4F92-9AD8-95024B84B7B1}">
          <p14:sldIdLst>
            <p14:sldId id="271"/>
            <p14:sldId id="272"/>
            <p14:sldId id="273"/>
          </p14:sldIdLst>
        </p14:section>
        <p14:section name="Benutzer" id="{8A0A3CDD-B691-4003-BE39-1C34E8FE7887}">
          <p14:sldIdLst>
            <p14:sldId id="274"/>
            <p14:sldId id="275"/>
            <p14:sldId id="276"/>
            <p14:sldId id="277"/>
            <p14:sldId id="278"/>
            <p14:sldId id="279"/>
            <p14:sldId id="288"/>
            <p14:sldId id="281"/>
            <p14:sldId id="282"/>
            <p14:sldId id="283"/>
            <p14:sldId id="284"/>
            <p14:sldId id="287"/>
            <p14:sldId id="280"/>
            <p14:sldId id="285"/>
            <p14:sldId id="286"/>
            <p14:sldId id="290"/>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A5E500-9049-4CD8-A6BC-7B829BD30C23}" v="464" dt="2020-02-26T12:27:55.828"/>
    <p1510:client id="{D92D4836-5398-423E-B2E1-70027E5D37F8}" v="79" dt="2020-02-28T09:40:28.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4"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Decker" userId="b929260f-f72d-48a1-a7d0-bd5a9a73bfc7" providerId="ADAL" clId="{B2A5E500-9049-4CD8-A6BC-7B829BD30C23}"/>
    <pc:docChg chg="custSel modSld">
      <pc:chgData name="Christian Decker" userId="b929260f-f72d-48a1-a7d0-bd5a9a73bfc7" providerId="ADAL" clId="{B2A5E500-9049-4CD8-A6BC-7B829BD30C23}" dt="2020-02-26T12:28:39.647" v="79" actId="313"/>
      <pc:docMkLst>
        <pc:docMk/>
      </pc:docMkLst>
      <pc:sldChg chg="modAnim">
        <pc:chgData name="Christian Decker" userId="b929260f-f72d-48a1-a7d0-bd5a9a73bfc7" providerId="ADAL" clId="{B2A5E500-9049-4CD8-A6BC-7B829BD30C23}" dt="2020-02-26T12:15:58.519" v="1"/>
        <pc:sldMkLst>
          <pc:docMk/>
          <pc:sldMk cId="3118927487" sldId="270"/>
        </pc:sldMkLst>
      </pc:sldChg>
      <pc:sldChg chg="modSp modAnim">
        <pc:chgData name="Christian Decker" userId="b929260f-f72d-48a1-a7d0-bd5a9a73bfc7" providerId="ADAL" clId="{B2A5E500-9049-4CD8-A6BC-7B829BD30C23}" dt="2020-02-26T12:18:06.830" v="42"/>
        <pc:sldMkLst>
          <pc:docMk/>
          <pc:sldMk cId="1448527430" sldId="271"/>
        </pc:sldMkLst>
        <pc:spChg chg="mod">
          <ac:chgData name="Christian Decker" userId="b929260f-f72d-48a1-a7d0-bd5a9a73bfc7" providerId="ADAL" clId="{B2A5E500-9049-4CD8-A6BC-7B829BD30C23}" dt="2020-02-26T12:17:46.983" v="40" actId="20577"/>
          <ac:spMkLst>
            <pc:docMk/>
            <pc:sldMk cId="1448527430" sldId="271"/>
            <ac:spMk id="3" creationId="{C6A56985-9A43-47A6-97EF-814E4D116FD4}"/>
          </ac:spMkLst>
        </pc:spChg>
      </pc:sldChg>
      <pc:sldChg chg="modSp modAnim">
        <pc:chgData name="Christian Decker" userId="b929260f-f72d-48a1-a7d0-bd5a9a73bfc7" providerId="ADAL" clId="{B2A5E500-9049-4CD8-A6BC-7B829BD30C23}" dt="2020-02-26T12:18:44.366" v="48" actId="20577"/>
        <pc:sldMkLst>
          <pc:docMk/>
          <pc:sldMk cId="1193585668" sldId="272"/>
        </pc:sldMkLst>
        <pc:spChg chg="mod">
          <ac:chgData name="Christian Decker" userId="b929260f-f72d-48a1-a7d0-bd5a9a73bfc7" providerId="ADAL" clId="{B2A5E500-9049-4CD8-A6BC-7B829BD30C23}" dt="2020-02-26T12:18:44.366" v="48" actId="20577"/>
          <ac:spMkLst>
            <pc:docMk/>
            <pc:sldMk cId="1193585668" sldId="272"/>
            <ac:spMk id="3" creationId="{1390B42B-0BE4-43FA-B15A-C61E0B4CFC99}"/>
          </ac:spMkLst>
        </pc:spChg>
      </pc:sldChg>
      <pc:sldChg chg="addSp modSp modAnim">
        <pc:chgData name="Christian Decker" userId="b929260f-f72d-48a1-a7d0-bd5a9a73bfc7" providerId="ADAL" clId="{B2A5E500-9049-4CD8-A6BC-7B829BD30C23}" dt="2020-02-26T12:21:50.183" v="60"/>
        <pc:sldMkLst>
          <pc:docMk/>
          <pc:sldMk cId="4110377016" sldId="274"/>
        </pc:sldMkLst>
        <pc:picChg chg="add mod">
          <ac:chgData name="Christian Decker" userId="b929260f-f72d-48a1-a7d0-bd5a9a73bfc7" providerId="ADAL" clId="{B2A5E500-9049-4CD8-A6BC-7B829BD30C23}" dt="2020-02-26T12:21:30.070" v="57" actId="1076"/>
          <ac:picMkLst>
            <pc:docMk/>
            <pc:sldMk cId="4110377016" sldId="274"/>
            <ac:picMk id="3" creationId="{38582F77-FF42-47EF-9FF8-7CF0E3ED9B5C}"/>
          </ac:picMkLst>
        </pc:picChg>
        <pc:picChg chg="mod">
          <ac:chgData name="Christian Decker" userId="b929260f-f72d-48a1-a7d0-bd5a9a73bfc7" providerId="ADAL" clId="{B2A5E500-9049-4CD8-A6BC-7B829BD30C23}" dt="2020-02-26T12:21:32.740" v="58" actId="1076"/>
          <ac:picMkLst>
            <pc:docMk/>
            <pc:sldMk cId="4110377016" sldId="274"/>
            <ac:picMk id="7" creationId="{D0A2103A-F9FA-4F4E-AA8E-EC368F152FD5}"/>
          </ac:picMkLst>
        </pc:picChg>
      </pc:sldChg>
      <pc:sldChg chg="modAnim">
        <pc:chgData name="Christian Decker" userId="b929260f-f72d-48a1-a7d0-bd5a9a73bfc7" providerId="ADAL" clId="{B2A5E500-9049-4CD8-A6BC-7B829BD30C23}" dt="2020-02-26T12:23:35.816" v="66"/>
        <pc:sldMkLst>
          <pc:docMk/>
          <pc:sldMk cId="804747181" sldId="277"/>
        </pc:sldMkLst>
      </pc:sldChg>
      <pc:sldChg chg="modAnim">
        <pc:chgData name="Christian Decker" userId="b929260f-f72d-48a1-a7d0-bd5a9a73bfc7" providerId="ADAL" clId="{B2A5E500-9049-4CD8-A6BC-7B829BD30C23}" dt="2020-02-26T12:27:55.828" v="73"/>
        <pc:sldMkLst>
          <pc:docMk/>
          <pc:sldMk cId="1749146133" sldId="280"/>
        </pc:sldMkLst>
      </pc:sldChg>
      <pc:sldChg chg="modAnim">
        <pc:chgData name="Christian Decker" userId="b929260f-f72d-48a1-a7d0-bd5a9a73bfc7" providerId="ADAL" clId="{B2A5E500-9049-4CD8-A6BC-7B829BD30C23}" dt="2020-02-26T12:25:30.326" v="67"/>
        <pc:sldMkLst>
          <pc:docMk/>
          <pc:sldMk cId="3872548604" sldId="281"/>
        </pc:sldMkLst>
      </pc:sldChg>
      <pc:sldChg chg="modAnim">
        <pc:chgData name="Christian Decker" userId="b929260f-f72d-48a1-a7d0-bd5a9a73bfc7" providerId="ADAL" clId="{B2A5E500-9049-4CD8-A6BC-7B829BD30C23}" dt="2020-02-26T12:26:39.325" v="69"/>
        <pc:sldMkLst>
          <pc:docMk/>
          <pc:sldMk cId="2081065991" sldId="282"/>
        </pc:sldMkLst>
      </pc:sldChg>
      <pc:sldChg chg="modSp">
        <pc:chgData name="Christian Decker" userId="b929260f-f72d-48a1-a7d0-bd5a9a73bfc7" providerId="ADAL" clId="{B2A5E500-9049-4CD8-A6BC-7B829BD30C23}" dt="2020-02-26T12:28:33.445" v="76" actId="313"/>
        <pc:sldMkLst>
          <pc:docMk/>
          <pc:sldMk cId="1301141681" sldId="285"/>
        </pc:sldMkLst>
        <pc:spChg chg="mod">
          <ac:chgData name="Christian Decker" userId="b929260f-f72d-48a1-a7d0-bd5a9a73bfc7" providerId="ADAL" clId="{B2A5E500-9049-4CD8-A6BC-7B829BD30C23}" dt="2020-02-26T12:28:33.445" v="76" actId="313"/>
          <ac:spMkLst>
            <pc:docMk/>
            <pc:sldMk cId="1301141681" sldId="285"/>
            <ac:spMk id="2" creationId="{0D5D1149-6120-4DAD-9978-6E0C96E32874}"/>
          </ac:spMkLst>
        </pc:spChg>
      </pc:sldChg>
      <pc:sldChg chg="modSp">
        <pc:chgData name="Christian Decker" userId="b929260f-f72d-48a1-a7d0-bd5a9a73bfc7" providerId="ADAL" clId="{B2A5E500-9049-4CD8-A6BC-7B829BD30C23}" dt="2020-02-26T12:28:39.647" v="79" actId="313"/>
        <pc:sldMkLst>
          <pc:docMk/>
          <pc:sldMk cId="2588354494" sldId="286"/>
        </pc:sldMkLst>
        <pc:spChg chg="mod">
          <ac:chgData name="Christian Decker" userId="b929260f-f72d-48a1-a7d0-bd5a9a73bfc7" providerId="ADAL" clId="{B2A5E500-9049-4CD8-A6BC-7B829BD30C23}" dt="2020-02-26T12:28:39.647" v="79" actId="313"/>
          <ac:spMkLst>
            <pc:docMk/>
            <pc:sldMk cId="2588354494" sldId="286"/>
            <ac:spMk id="2" creationId="{0D5D1149-6120-4DAD-9978-6E0C96E32874}"/>
          </ac:spMkLst>
        </pc:spChg>
      </pc:sldChg>
    </pc:docChg>
  </pc:docChgLst>
  <pc:docChgLst>
    <pc:chgData name="Decker Christian" userId="b929260f-f72d-48a1-a7d0-bd5a9a73bfc7" providerId="ADAL" clId="{B2A5E500-9049-4CD8-A6BC-7B829BD30C23}"/>
    <pc:docChg chg="undo custSel mod addSld delSld modSld sldOrd modMainMaster">
      <pc:chgData name="Decker Christian" userId="b929260f-f72d-48a1-a7d0-bd5a9a73bfc7" providerId="ADAL" clId="{B2A5E500-9049-4CD8-A6BC-7B829BD30C23}" dt="2020-02-26T11:57:39.905" v="7581" actId="14100"/>
      <pc:docMkLst>
        <pc:docMk/>
      </pc:docMkLst>
      <pc:sldChg chg="addSp delSp modSp delAnim modAnim">
        <pc:chgData name="Decker Christian" userId="b929260f-f72d-48a1-a7d0-bd5a9a73bfc7" providerId="ADAL" clId="{B2A5E500-9049-4CD8-A6BC-7B829BD30C23}" dt="2020-02-26T11:57:39.905" v="7581" actId="14100"/>
        <pc:sldMkLst>
          <pc:docMk/>
          <pc:sldMk cId="2669936154" sldId="257"/>
        </pc:sldMkLst>
        <pc:picChg chg="del">
          <ac:chgData name="Decker Christian" userId="b929260f-f72d-48a1-a7d0-bd5a9a73bfc7" providerId="ADAL" clId="{B2A5E500-9049-4CD8-A6BC-7B829BD30C23}" dt="2020-02-26T11:42:10.774" v="7578" actId="478"/>
          <ac:picMkLst>
            <pc:docMk/>
            <pc:sldMk cId="2669936154" sldId="257"/>
            <ac:picMk id="10" creationId="{00C790C7-5C6A-4144-9A63-CCA20C1A460E}"/>
          </ac:picMkLst>
        </pc:picChg>
        <pc:picChg chg="add mod">
          <ac:chgData name="Decker Christian" userId="b929260f-f72d-48a1-a7d0-bd5a9a73bfc7" providerId="ADAL" clId="{B2A5E500-9049-4CD8-A6BC-7B829BD30C23}" dt="2020-02-26T11:57:39.905" v="7581" actId="14100"/>
          <ac:picMkLst>
            <pc:docMk/>
            <pc:sldMk cId="2669936154" sldId="257"/>
            <ac:picMk id="11" creationId="{3D7DFF24-DBCB-44CC-A68C-EEEA18F0C328}"/>
          </ac:picMkLst>
        </pc:picChg>
      </pc:sldChg>
      <pc:sldChg chg="modSp">
        <pc:chgData name="Decker Christian" userId="b929260f-f72d-48a1-a7d0-bd5a9a73bfc7" providerId="ADAL" clId="{B2A5E500-9049-4CD8-A6BC-7B829BD30C23}" dt="2020-02-26T11:19:28.159" v="7238" actId="20577"/>
        <pc:sldMkLst>
          <pc:docMk/>
          <pc:sldMk cId="1920925711" sldId="258"/>
        </pc:sldMkLst>
        <pc:spChg chg="mod">
          <ac:chgData name="Decker Christian" userId="b929260f-f72d-48a1-a7d0-bd5a9a73bfc7" providerId="ADAL" clId="{B2A5E500-9049-4CD8-A6BC-7B829BD30C23}" dt="2020-02-26T11:19:28.159" v="7238" actId="20577"/>
          <ac:spMkLst>
            <pc:docMk/>
            <pc:sldMk cId="1920925711" sldId="258"/>
            <ac:spMk id="6" creationId="{8D0D094B-8747-4EE2-B597-7AF686985C42}"/>
          </ac:spMkLst>
        </pc:spChg>
      </pc:sldChg>
      <pc:sldChg chg="modSp modAnim">
        <pc:chgData name="Decker Christian" userId="b929260f-f72d-48a1-a7d0-bd5a9a73bfc7" providerId="ADAL" clId="{B2A5E500-9049-4CD8-A6BC-7B829BD30C23}" dt="2020-02-26T11:36:38.275" v="7444"/>
        <pc:sldMkLst>
          <pc:docMk/>
          <pc:sldMk cId="2317526466" sldId="259"/>
        </pc:sldMkLst>
        <pc:spChg chg="mod">
          <ac:chgData name="Decker Christian" userId="b929260f-f72d-48a1-a7d0-bd5a9a73bfc7" providerId="ADAL" clId="{B2A5E500-9049-4CD8-A6BC-7B829BD30C23}" dt="2020-02-26T11:36:38.275" v="7444"/>
          <ac:spMkLst>
            <pc:docMk/>
            <pc:sldMk cId="2317526466" sldId="259"/>
            <ac:spMk id="3" creationId="{4D99111E-FFA2-4909-9B44-CE38AA84055A}"/>
          </ac:spMkLst>
        </pc:spChg>
      </pc:sldChg>
      <pc:sldChg chg="modSp add modAnim">
        <pc:chgData name="Decker Christian" userId="b929260f-f72d-48a1-a7d0-bd5a9a73bfc7" providerId="ADAL" clId="{B2A5E500-9049-4CD8-A6BC-7B829BD30C23}" dt="2020-02-26T11:20:25.971" v="7242"/>
        <pc:sldMkLst>
          <pc:docMk/>
          <pc:sldMk cId="432181222" sldId="260"/>
        </pc:sldMkLst>
        <pc:spChg chg="mod">
          <ac:chgData name="Decker Christian" userId="b929260f-f72d-48a1-a7d0-bd5a9a73bfc7" providerId="ADAL" clId="{B2A5E500-9049-4CD8-A6BC-7B829BD30C23}" dt="2020-02-26T08:52:58.191" v="3477" actId="20577"/>
          <ac:spMkLst>
            <pc:docMk/>
            <pc:sldMk cId="432181222" sldId="260"/>
            <ac:spMk id="2" creationId="{EAF61F1D-842A-47A6-8630-1D29945DC234}"/>
          </ac:spMkLst>
        </pc:spChg>
        <pc:spChg chg="mod">
          <ac:chgData name="Decker Christian" userId="b929260f-f72d-48a1-a7d0-bd5a9a73bfc7" providerId="ADAL" clId="{B2A5E500-9049-4CD8-A6BC-7B829BD30C23}" dt="2020-02-26T08:16:26.433" v="634" actId="20577"/>
          <ac:spMkLst>
            <pc:docMk/>
            <pc:sldMk cId="432181222" sldId="260"/>
            <ac:spMk id="3" creationId="{E2B22864-572B-447F-A6A2-76D8BDAA9BE5}"/>
          </ac:spMkLst>
        </pc:spChg>
      </pc:sldChg>
      <pc:sldChg chg="addSp modSp add ord modAnim">
        <pc:chgData name="Decker Christian" userId="b929260f-f72d-48a1-a7d0-bd5a9a73bfc7" providerId="ADAL" clId="{B2A5E500-9049-4CD8-A6BC-7B829BD30C23}" dt="2020-02-26T11:20:36.553" v="7243"/>
        <pc:sldMkLst>
          <pc:docMk/>
          <pc:sldMk cId="4198643233" sldId="261"/>
        </pc:sldMkLst>
        <pc:spChg chg="mod">
          <ac:chgData name="Decker Christian" userId="b929260f-f72d-48a1-a7d0-bd5a9a73bfc7" providerId="ADAL" clId="{B2A5E500-9049-4CD8-A6BC-7B829BD30C23}" dt="2020-02-26T08:51:17.962" v="3470" actId="20577"/>
          <ac:spMkLst>
            <pc:docMk/>
            <pc:sldMk cId="4198643233" sldId="261"/>
            <ac:spMk id="2" creationId="{259A4903-DAB9-45A9-A365-B3B6BDC0CEEC}"/>
          </ac:spMkLst>
        </pc:spChg>
        <pc:spChg chg="mod">
          <ac:chgData name="Decker Christian" userId="b929260f-f72d-48a1-a7d0-bd5a9a73bfc7" providerId="ADAL" clId="{B2A5E500-9049-4CD8-A6BC-7B829BD30C23}" dt="2020-02-26T08:22:45.599" v="1388" actId="20577"/>
          <ac:spMkLst>
            <pc:docMk/>
            <pc:sldMk cId="4198643233" sldId="261"/>
            <ac:spMk id="3" creationId="{7D8A48DF-A543-41D7-BD87-3FC28814F132}"/>
          </ac:spMkLst>
        </pc:spChg>
        <pc:spChg chg="add mod">
          <ac:chgData name="Decker Christian" userId="b929260f-f72d-48a1-a7d0-bd5a9a73bfc7" providerId="ADAL" clId="{B2A5E500-9049-4CD8-A6BC-7B829BD30C23}" dt="2020-02-26T08:52:49.655" v="3474" actId="1076"/>
          <ac:spMkLst>
            <pc:docMk/>
            <pc:sldMk cId="4198643233" sldId="261"/>
            <ac:spMk id="4" creationId="{90874EBE-C9D7-421C-8DF8-F30AA0080099}"/>
          </ac:spMkLst>
        </pc:spChg>
      </pc:sldChg>
      <pc:sldChg chg="modSp add modAnim">
        <pc:chgData name="Decker Christian" userId="b929260f-f72d-48a1-a7d0-bd5a9a73bfc7" providerId="ADAL" clId="{B2A5E500-9049-4CD8-A6BC-7B829BD30C23}" dt="2020-02-26T11:26:59.682" v="7389"/>
        <pc:sldMkLst>
          <pc:docMk/>
          <pc:sldMk cId="226796797" sldId="262"/>
        </pc:sldMkLst>
        <pc:spChg chg="mod">
          <ac:chgData name="Decker Christian" userId="b929260f-f72d-48a1-a7d0-bd5a9a73bfc7" providerId="ADAL" clId="{B2A5E500-9049-4CD8-A6BC-7B829BD30C23}" dt="2020-02-26T08:53:05.089" v="3480" actId="20577"/>
          <ac:spMkLst>
            <pc:docMk/>
            <pc:sldMk cId="226796797" sldId="262"/>
            <ac:spMk id="2" creationId="{259A4903-DAB9-45A9-A365-B3B6BDC0CEEC}"/>
          </ac:spMkLst>
        </pc:spChg>
        <pc:spChg chg="mod">
          <ac:chgData name="Decker Christian" userId="b929260f-f72d-48a1-a7d0-bd5a9a73bfc7" providerId="ADAL" clId="{B2A5E500-9049-4CD8-A6BC-7B829BD30C23}" dt="2020-02-26T11:26:59.682" v="7389"/>
          <ac:spMkLst>
            <pc:docMk/>
            <pc:sldMk cId="226796797" sldId="262"/>
            <ac:spMk id="3" creationId="{7D8A48DF-A543-41D7-BD87-3FC28814F132}"/>
          </ac:spMkLst>
        </pc:spChg>
      </pc:sldChg>
      <pc:sldChg chg="add del">
        <pc:chgData name="Decker Christian" userId="b929260f-f72d-48a1-a7d0-bd5a9a73bfc7" providerId="ADAL" clId="{B2A5E500-9049-4CD8-A6BC-7B829BD30C23}" dt="2020-02-26T08:19:46.800" v="1014" actId="2696"/>
        <pc:sldMkLst>
          <pc:docMk/>
          <pc:sldMk cId="729901207" sldId="262"/>
        </pc:sldMkLst>
      </pc:sldChg>
      <pc:sldChg chg="addSp modSp add modAnim">
        <pc:chgData name="Decker Christian" userId="b929260f-f72d-48a1-a7d0-bd5a9a73bfc7" providerId="ADAL" clId="{B2A5E500-9049-4CD8-A6BC-7B829BD30C23}" dt="2020-02-26T11:21:25.083" v="7248"/>
        <pc:sldMkLst>
          <pc:docMk/>
          <pc:sldMk cId="3886824465" sldId="263"/>
        </pc:sldMkLst>
        <pc:spChg chg="mod">
          <ac:chgData name="Decker Christian" userId="b929260f-f72d-48a1-a7d0-bd5a9a73bfc7" providerId="ADAL" clId="{B2A5E500-9049-4CD8-A6BC-7B829BD30C23}" dt="2020-02-26T08:53:11.175" v="3483" actId="20577"/>
          <ac:spMkLst>
            <pc:docMk/>
            <pc:sldMk cId="3886824465" sldId="263"/>
            <ac:spMk id="2" creationId="{7858B4F6-24F9-4AEE-B077-1D010E0B600D}"/>
          </ac:spMkLst>
        </pc:spChg>
        <pc:spChg chg="mod">
          <ac:chgData name="Decker Christian" userId="b929260f-f72d-48a1-a7d0-bd5a9a73bfc7" providerId="ADAL" clId="{B2A5E500-9049-4CD8-A6BC-7B829BD30C23}" dt="2020-02-26T08:27:15.925" v="1702" actId="6549"/>
          <ac:spMkLst>
            <pc:docMk/>
            <pc:sldMk cId="3886824465" sldId="263"/>
            <ac:spMk id="3" creationId="{CCF5F426-D02C-4867-B0BE-84DFA93B1742}"/>
          </ac:spMkLst>
        </pc:spChg>
        <pc:spChg chg="add mod">
          <ac:chgData name="Decker Christian" userId="b929260f-f72d-48a1-a7d0-bd5a9a73bfc7" providerId="ADAL" clId="{B2A5E500-9049-4CD8-A6BC-7B829BD30C23}" dt="2020-02-26T08:53:35.211" v="3486" actId="1076"/>
          <ac:spMkLst>
            <pc:docMk/>
            <pc:sldMk cId="3886824465" sldId="263"/>
            <ac:spMk id="4" creationId="{721159F2-DE2B-49AA-AF79-79E34689A1ED}"/>
          </ac:spMkLst>
        </pc:spChg>
      </pc:sldChg>
      <pc:sldChg chg="addSp modSp add">
        <pc:chgData name="Decker Christian" userId="b929260f-f72d-48a1-a7d0-bd5a9a73bfc7" providerId="ADAL" clId="{B2A5E500-9049-4CD8-A6BC-7B829BD30C23}" dt="2020-02-26T11:21:54.530" v="7249"/>
        <pc:sldMkLst>
          <pc:docMk/>
          <pc:sldMk cId="1474670037" sldId="264"/>
        </pc:sldMkLst>
        <pc:spChg chg="mod">
          <ac:chgData name="Decker Christian" userId="b929260f-f72d-48a1-a7d0-bd5a9a73bfc7" providerId="ADAL" clId="{B2A5E500-9049-4CD8-A6BC-7B829BD30C23}" dt="2020-02-26T08:53:43.056" v="3489" actId="20577"/>
          <ac:spMkLst>
            <pc:docMk/>
            <pc:sldMk cId="1474670037" sldId="264"/>
            <ac:spMk id="2" creationId="{927A9A0D-DCB3-4D56-BD0F-4A4DBF10C2AA}"/>
          </ac:spMkLst>
        </pc:spChg>
        <pc:spChg chg="mod">
          <ac:chgData name="Decker Christian" userId="b929260f-f72d-48a1-a7d0-bd5a9a73bfc7" providerId="ADAL" clId="{B2A5E500-9049-4CD8-A6BC-7B829BD30C23}" dt="2020-02-26T08:31:18.500" v="1837" actId="20577"/>
          <ac:spMkLst>
            <pc:docMk/>
            <pc:sldMk cId="1474670037" sldId="264"/>
            <ac:spMk id="3" creationId="{E9040E3F-7CCF-46BE-9CB2-C9C464DC9137}"/>
          </ac:spMkLst>
        </pc:spChg>
        <pc:spChg chg="add">
          <ac:chgData name="Decker Christian" userId="b929260f-f72d-48a1-a7d0-bd5a9a73bfc7" providerId="ADAL" clId="{B2A5E500-9049-4CD8-A6BC-7B829BD30C23}" dt="2020-02-26T11:21:54.530" v="7249"/>
          <ac:spMkLst>
            <pc:docMk/>
            <pc:sldMk cId="1474670037" sldId="264"/>
            <ac:spMk id="4" creationId="{4DF316D9-3FB7-4003-BC91-C8F0FEA5CB60}"/>
          </ac:spMkLst>
        </pc:spChg>
      </pc:sldChg>
      <pc:sldChg chg="addSp delSp modSp add modAnim">
        <pc:chgData name="Decker Christian" userId="b929260f-f72d-48a1-a7d0-bd5a9a73bfc7" providerId="ADAL" clId="{B2A5E500-9049-4CD8-A6BC-7B829BD30C23}" dt="2020-02-26T11:22:25.677" v="7253" actId="1076"/>
        <pc:sldMkLst>
          <pc:docMk/>
          <pc:sldMk cId="1441022034" sldId="265"/>
        </pc:sldMkLst>
        <pc:spChg chg="del">
          <ac:chgData name="Decker Christian" userId="b929260f-f72d-48a1-a7d0-bd5a9a73bfc7" providerId="ADAL" clId="{B2A5E500-9049-4CD8-A6BC-7B829BD30C23}" dt="2020-02-26T08:29:29.597" v="1816"/>
          <ac:spMkLst>
            <pc:docMk/>
            <pc:sldMk cId="1441022034" sldId="265"/>
            <ac:spMk id="2" creationId="{38DBA89E-3A0C-46F2-AB04-BCAEBFA948C5}"/>
          </ac:spMkLst>
        </pc:spChg>
        <pc:spChg chg="del">
          <ac:chgData name="Decker Christian" userId="b929260f-f72d-48a1-a7d0-bd5a9a73bfc7" providerId="ADAL" clId="{B2A5E500-9049-4CD8-A6BC-7B829BD30C23}" dt="2020-02-26T08:29:29.597" v="1816"/>
          <ac:spMkLst>
            <pc:docMk/>
            <pc:sldMk cId="1441022034" sldId="265"/>
            <ac:spMk id="3" creationId="{3D2E74FF-0C0C-49EF-8735-FE9CFD584079}"/>
          </ac:spMkLst>
        </pc:spChg>
        <pc:picChg chg="add mod">
          <ac:chgData name="Decker Christian" userId="b929260f-f72d-48a1-a7d0-bd5a9a73bfc7" providerId="ADAL" clId="{B2A5E500-9049-4CD8-A6BC-7B829BD30C23}" dt="2020-02-26T08:29:35.192" v="1818" actId="1076"/>
          <ac:picMkLst>
            <pc:docMk/>
            <pc:sldMk cId="1441022034" sldId="265"/>
            <ac:picMk id="1026" creationId="{59838268-42A0-4FC2-AC3F-3682845C8B80}"/>
          </ac:picMkLst>
        </pc:picChg>
        <pc:picChg chg="add mod">
          <ac:chgData name="Decker Christian" userId="b929260f-f72d-48a1-a7d0-bd5a9a73bfc7" providerId="ADAL" clId="{B2A5E500-9049-4CD8-A6BC-7B829BD30C23}" dt="2020-02-26T11:22:11.941" v="7250" actId="1076"/>
          <ac:picMkLst>
            <pc:docMk/>
            <pc:sldMk cId="1441022034" sldId="265"/>
            <ac:picMk id="1028" creationId="{6164EACA-A2FE-467E-A6B9-41C3F5C85AE6}"/>
          </ac:picMkLst>
        </pc:picChg>
        <pc:picChg chg="add mod">
          <ac:chgData name="Decker Christian" userId="b929260f-f72d-48a1-a7d0-bd5a9a73bfc7" providerId="ADAL" clId="{B2A5E500-9049-4CD8-A6BC-7B829BD30C23}" dt="2020-02-26T11:22:25.677" v="7253" actId="1076"/>
          <ac:picMkLst>
            <pc:docMk/>
            <pc:sldMk cId="1441022034" sldId="265"/>
            <ac:picMk id="1030" creationId="{54CA4FDD-AF4D-48AA-AFFB-5C1D2000AA6F}"/>
          </ac:picMkLst>
        </pc:picChg>
      </pc:sldChg>
      <pc:sldChg chg="addSp modSp add modAnim">
        <pc:chgData name="Decker Christian" userId="b929260f-f72d-48a1-a7d0-bd5a9a73bfc7" providerId="ADAL" clId="{B2A5E500-9049-4CD8-A6BC-7B829BD30C23}" dt="2020-02-26T11:24:25.121" v="7385" actId="20577"/>
        <pc:sldMkLst>
          <pc:docMk/>
          <pc:sldMk cId="263479055" sldId="266"/>
        </pc:sldMkLst>
        <pc:spChg chg="mod">
          <ac:chgData name="Decker Christian" userId="b929260f-f72d-48a1-a7d0-bd5a9a73bfc7" providerId="ADAL" clId="{B2A5E500-9049-4CD8-A6BC-7B829BD30C23}" dt="2020-02-26T08:53:48.937" v="3492" actId="20577"/>
          <ac:spMkLst>
            <pc:docMk/>
            <pc:sldMk cId="263479055" sldId="266"/>
            <ac:spMk id="2" creationId="{927A9A0D-DCB3-4D56-BD0F-4A4DBF10C2AA}"/>
          </ac:spMkLst>
        </pc:spChg>
        <pc:spChg chg="mod">
          <ac:chgData name="Decker Christian" userId="b929260f-f72d-48a1-a7d0-bd5a9a73bfc7" providerId="ADAL" clId="{B2A5E500-9049-4CD8-A6BC-7B829BD30C23}" dt="2020-02-26T11:24:25.121" v="7385" actId="20577"/>
          <ac:spMkLst>
            <pc:docMk/>
            <pc:sldMk cId="263479055" sldId="266"/>
            <ac:spMk id="3" creationId="{E9040E3F-7CCF-46BE-9CB2-C9C464DC9137}"/>
          </ac:spMkLst>
        </pc:spChg>
        <pc:spChg chg="add mod">
          <ac:chgData name="Decker Christian" userId="b929260f-f72d-48a1-a7d0-bd5a9a73bfc7" providerId="ADAL" clId="{B2A5E500-9049-4CD8-A6BC-7B829BD30C23}" dt="2020-02-26T08:31:05.996" v="1827" actId="1076"/>
          <ac:spMkLst>
            <pc:docMk/>
            <pc:sldMk cId="263479055" sldId="266"/>
            <ac:spMk id="4" creationId="{1457A61E-EB66-41AF-A6D3-A8E14E9A45FD}"/>
          </ac:spMkLst>
        </pc:spChg>
      </pc:sldChg>
      <pc:sldChg chg="addSp modSp add modAnim">
        <pc:chgData name="Decker Christian" userId="b929260f-f72d-48a1-a7d0-bd5a9a73bfc7" providerId="ADAL" clId="{B2A5E500-9049-4CD8-A6BC-7B829BD30C23}" dt="2020-02-26T11:28:40.885" v="7409" actId="20577"/>
        <pc:sldMkLst>
          <pc:docMk/>
          <pc:sldMk cId="1132886333" sldId="267"/>
        </pc:sldMkLst>
        <pc:spChg chg="mod">
          <ac:chgData name="Decker Christian" userId="b929260f-f72d-48a1-a7d0-bd5a9a73bfc7" providerId="ADAL" clId="{B2A5E500-9049-4CD8-A6BC-7B829BD30C23}" dt="2020-02-26T08:53:53.521" v="3495" actId="20577"/>
          <ac:spMkLst>
            <pc:docMk/>
            <pc:sldMk cId="1132886333" sldId="267"/>
            <ac:spMk id="2" creationId="{E2005DA2-F653-458E-8C6C-61734F12FDF9}"/>
          </ac:spMkLst>
        </pc:spChg>
        <pc:spChg chg="mod">
          <ac:chgData name="Decker Christian" userId="b929260f-f72d-48a1-a7d0-bd5a9a73bfc7" providerId="ADAL" clId="{B2A5E500-9049-4CD8-A6BC-7B829BD30C23}" dt="2020-02-26T11:28:40.885" v="7409" actId="20577"/>
          <ac:spMkLst>
            <pc:docMk/>
            <pc:sldMk cId="1132886333" sldId="267"/>
            <ac:spMk id="3" creationId="{C2CA305D-2C41-4D4F-AB4A-A2FC1CF6AB60}"/>
          </ac:spMkLst>
        </pc:spChg>
        <pc:spChg chg="add mod">
          <ac:chgData name="Decker Christian" userId="b929260f-f72d-48a1-a7d0-bd5a9a73bfc7" providerId="ADAL" clId="{B2A5E500-9049-4CD8-A6BC-7B829BD30C23}" dt="2020-02-26T08:36:43.091" v="2362" actId="1076"/>
          <ac:spMkLst>
            <pc:docMk/>
            <pc:sldMk cId="1132886333" sldId="267"/>
            <ac:spMk id="4" creationId="{C9FD3546-2BE4-43C1-8107-BE5FF394C650}"/>
          </ac:spMkLst>
        </pc:spChg>
      </pc:sldChg>
      <pc:sldChg chg="addSp modSp add modAnim">
        <pc:chgData name="Decker Christian" userId="b929260f-f72d-48a1-a7d0-bd5a9a73bfc7" providerId="ADAL" clId="{B2A5E500-9049-4CD8-A6BC-7B829BD30C23}" dt="2020-02-26T11:29:06.980" v="7411"/>
        <pc:sldMkLst>
          <pc:docMk/>
          <pc:sldMk cId="2799043782" sldId="268"/>
        </pc:sldMkLst>
        <pc:spChg chg="mod">
          <ac:chgData name="Decker Christian" userId="b929260f-f72d-48a1-a7d0-bd5a9a73bfc7" providerId="ADAL" clId="{B2A5E500-9049-4CD8-A6BC-7B829BD30C23}" dt="2020-02-26T08:53:59.164" v="3498" actId="20577"/>
          <ac:spMkLst>
            <pc:docMk/>
            <pc:sldMk cId="2799043782" sldId="268"/>
            <ac:spMk id="2" creationId="{C7189E48-511C-4262-ABEE-547A4AB05E0C}"/>
          </ac:spMkLst>
        </pc:spChg>
        <pc:spChg chg="mod">
          <ac:chgData name="Decker Christian" userId="b929260f-f72d-48a1-a7d0-bd5a9a73bfc7" providerId="ADAL" clId="{B2A5E500-9049-4CD8-A6BC-7B829BD30C23}" dt="2020-02-26T08:47:00.580" v="3070" actId="20577"/>
          <ac:spMkLst>
            <pc:docMk/>
            <pc:sldMk cId="2799043782" sldId="268"/>
            <ac:spMk id="3" creationId="{B91892EC-9DF8-4E5B-AEBC-76D30EE19AB0}"/>
          </ac:spMkLst>
        </pc:spChg>
        <pc:spChg chg="add mod">
          <ac:chgData name="Decker Christian" userId="b929260f-f72d-48a1-a7d0-bd5a9a73bfc7" providerId="ADAL" clId="{B2A5E500-9049-4CD8-A6BC-7B829BD30C23}" dt="2020-02-26T08:40:56.011" v="2723" actId="1076"/>
          <ac:spMkLst>
            <pc:docMk/>
            <pc:sldMk cId="2799043782" sldId="268"/>
            <ac:spMk id="4" creationId="{DE41E896-C3B3-4C7E-BCB3-A0AD523B517B}"/>
          </ac:spMkLst>
        </pc:spChg>
      </pc:sldChg>
      <pc:sldChg chg="addSp modSp add modAnim">
        <pc:chgData name="Decker Christian" userId="b929260f-f72d-48a1-a7d0-bd5a9a73bfc7" providerId="ADAL" clId="{B2A5E500-9049-4CD8-A6BC-7B829BD30C23}" dt="2020-02-26T11:29:33.590" v="7413"/>
        <pc:sldMkLst>
          <pc:docMk/>
          <pc:sldMk cId="4047901759" sldId="269"/>
        </pc:sldMkLst>
        <pc:spChg chg="mod">
          <ac:chgData name="Decker Christian" userId="b929260f-f72d-48a1-a7d0-bd5a9a73bfc7" providerId="ADAL" clId="{B2A5E500-9049-4CD8-A6BC-7B829BD30C23}" dt="2020-02-26T08:54:03.801" v="3501" actId="20577"/>
          <ac:spMkLst>
            <pc:docMk/>
            <pc:sldMk cId="4047901759" sldId="269"/>
            <ac:spMk id="2" creationId="{5CDBDC2E-33A6-45DB-98C1-86ACB102B335}"/>
          </ac:spMkLst>
        </pc:spChg>
        <pc:spChg chg="mod">
          <ac:chgData name="Decker Christian" userId="b929260f-f72d-48a1-a7d0-bd5a9a73bfc7" providerId="ADAL" clId="{B2A5E500-9049-4CD8-A6BC-7B829BD30C23}" dt="2020-02-26T08:50:50.021" v="3467" actId="20577"/>
          <ac:spMkLst>
            <pc:docMk/>
            <pc:sldMk cId="4047901759" sldId="269"/>
            <ac:spMk id="3" creationId="{B08C1F4F-5C6D-4773-8A84-C8507C6920FE}"/>
          </ac:spMkLst>
        </pc:spChg>
        <pc:spChg chg="add mod">
          <ac:chgData name="Decker Christian" userId="b929260f-f72d-48a1-a7d0-bd5a9a73bfc7" providerId="ADAL" clId="{B2A5E500-9049-4CD8-A6BC-7B829BD30C23}" dt="2020-02-26T08:46:42.293" v="3069" actId="1076"/>
          <ac:spMkLst>
            <pc:docMk/>
            <pc:sldMk cId="4047901759" sldId="269"/>
            <ac:spMk id="4" creationId="{E8505F81-D59C-4D00-A474-29F8CDEDA57B}"/>
          </ac:spMkLst>
        </pc:spChg>
      </pc:sldChg>
      <pc:sldChg chg="addSp delSp modSp add modAnim">
        <pc:chgData name="Decker Christian" userId="b929260f-f72d-48a1-a7d0-bd5a9a73bfc7" providerId="ADAL" clId="{B2A5E500-9049-4CD8-A6BC-7B829BD30C23}" dt="2020-02-26T11:29:52.680" v="7414"/>
        <pc:sldMkLst>
          <pc:docMk/>
          <pc:sldMk cId="3118927487" sldId="270"/>
        </pc:sldMkLst>
        <pc:spChg chg="mod">
          <ac:chgData name="Decker Christian" userId="b929260f-f72d-48a1-a7d0-bd5a9a73bfc7" providerId="ADAL" clId="{B2A5E500-9049-4CD8-A6BC-7B829BD30C23}" dt="2020-02-26T08:54:44.888" v="3518" actId="20577"/>
          <ac:spMkLst>
            <pc:docMk/>
            <pc:sldMk cId="3118927487" sldId="270"/>
            <ac:spMk id="2" creationId="{10B394C9-234F-42E7-9509-B487C03580CF}"/>
          </ac:spMkLst>
        </pc:spChg>
        <pc:spChg chg="mod">
          <ac:chgData name="Decker Christian" userId="b929260f-f72d-48a1-a7d0-bd5a9a73bfc7" providerId="ADAL" clId="{B2A5E500-9049-4CD8-A6BC-7B829BD30C23}" dt="2020-02-26T09:04:47.498" v="3723" actId="113"/>
          <ac:spMkLst>
            <pc:docMk/>
            <pc:sldMk cId="3118927487" sldId="270"/>
            <ac:spMk id="3" creationId="{C2A5A363-A165-44D6-AB05-5FE1091F35A5}"/>
          </ac:spMkLst>
        </pc:spChg>
        <pc:spChg chg="add mod">
          <ac:chgData name="Decker Christian" userId="b929260f-f72d-48a1-a7d0-bd5a9a73bfc7" providerId="ADAL" clId="{B2A5E500-9049-4CD8-A6BC-7B829BD30C23}" dt="2020-02-26T09:02:55.462" v="3680" actId="1076"/>
          <ac:spMkLst>
            <pc:docMk/>
            <pc:sldMk cId="3118927487" sldId="270"/>
            <ac:spMk id="4" creationId="{068082D7-8438-4A91-B498-BCF70EA88016}"/>
          </ac:spMkLst>
        </pc:spChg>
        <pc:spChg chg="add del">
          <ac:chgData name="Decker Christian" userId="b929260f-f72d-48a1-a7d0-bd5a9a73bfc7" providerId="ADAL" clId="{B2A5E500-9049-4CD8-A6BC-7B829BD30C23}" dt="2020-02-26T09:03:13.307" v="3682"/>
          <ac:spMkLst>
            <pc:docMk/>
            <pc:sldMk cId="3118927487" sldId="270"/>
            <ac:spMk id="5" creationId="{C03D95FD-234C-405C-B504-8E8AA3B661D3}"/>
          </ac:spMkLst>
        </pc:spChg>
      </pc:sldChg>
      <pc:sldChg chg="addSp modSp add modAnim">
        <pc:chgData name="Decker Christian" userId="b929260f-f72d-48a1-a7d0-bd5a9a73bfc7" providerId="ADAL" clId="{B2A5E500-9049-4CD8-A6BC-7B829BD30C23}" dt="2020-02-26T11:30:57.909" v="7416"/>
        <pc:sldMkLst>
          <pc:docMk/>
          <pc:sldMk cId="1448527430" sldId="271"/>
        </pc:sldMkLst>
        <pc:spChg chg="mod">
          <ac:chgData name="Decker Christian" userId="b929260f-f72d-48a1-a7d0-bd5a9a73bfc7" providerId="ADAL" clId="{B2A5E500-9049-4CD8-A6BC-7B829BD30C23}" dt="2020-02-26T09:44:28.983" v="3760" actId="20577"/>
          <ac:spMkLst>
            <pc:docMk/>
            <pc:sldMk cId="1448527430" sldId="271"/>
            <ac:spMk id="2" creationId="{F410FEF4-8D77-4315-9F1D-245D166478A7}"/>
          </ac:spMkLst>
        </pc:spChg>
        <pc:spChg chg="mod">
          <ac:chgData name="Decker Christian" userId="b929260f-f72d-48a1-a7d0-bd5a9a73bfc7" providerId="ADAL" clId="{B2A5E500-9049-4CD8-A6BC-7B829BD30C23}" dt="2020-02-26T09:46:26.083" v="4028" actId="20577"/>
          <ac:spMkLst>
            <pc:docMk/>
            <pc:sldMk cId="1448527430" sldId="271"/>
            <ac:spMk id="3" creationId="{C6A56985-9A43-47A6-97EF-814E4D116FD4}"/>
          </ac:spMkLst>
        </pc:spChg>
        <pc:spChg chg="add mod">
          <ac:chgData name="Decker Christian" userId="b929260f-f72d-48a1-a7d0-bd5a9a73bfc7" providerId="ADAL" clId="{B2A5E500-9049-4CD8-A6BC-7B829BD30C23}" dt="2020-02-26T09:45:47.581" v="3896" actId="1076"/>
          <ac:spMkLst>
            <pc:docMk/>
            <pc:sldMk cId="1448527430" sldId="271"/>
            <ac:spMk id="4" creationId="{48BACB81-AFC9-4564-A876-8F9ACAA3F529}"/>
          </ac:spMkLst>
        </pc:spChg>
      </pc:sldChg>
      <pc:sldChg chg="addSp delSp modSp add del">
        <pc:chgData name="Decker Christian" userId="b929260f-f72d-48a1-a7d0-bd5a9a73bfc7" providerId="ADAL" clId="{B2A5E500-9049-4CD8-A6BC-7B829BD30C23}" dt="2020-02-26T09:04:51.850" v="3724" actId="2696"/>
        <pc:sldMkLst>
          <pc:docMk/>
          <pc:sldMk cId="3838981347" sldId="271"/>
        </pc:sldMkLst>
        <pc:spChg chg="del">
          <ac:chgData name="Decker Christian" userId="b929260f-f72d-48a1-a7d0-bd5a9a73bfc7" providerId="ADAL" clId="{B2A5E500-9049-4CD8-A6BC-7B829BD30C23}" dt="2020-02-26T09:03:17.590" v="3684"/>
          <ac:spMkLst>
            <pc:docMk/>
            <pc:sldMk cId="3838981347" sldId="271"/>
            <ac:spMk id="3" creationId="{7D33BA26-E27D-433B-B897-E57943D423B9}"/>
          </ac:spMkLst>
        </pc:spChg>
        <pc:spChg chg="add mod">
          <ac:chgData name="Decker Christian" userId="b929260f-f72d-48a1-a7d0-bd5a9a73bfc7" providerId="ADAL" clId="{B2A5E500-9049-4CD8-A6BC-7B829BD30C23}" dt="2020-02-26T09:04:07.756" v="3701" actId="5793"/>
          <ac:spMkLst>
            <pc:docMk/>
            <pc:sldMk cId="3838981347" sldId="271"/>
            <ac:spMk id="4" creationId="{09BB1845-3EBC-464F-B2EC-0D8568AADF39}"/>
          </ac:spMkLst>
        </pc:spChg>
      </pc:sldChg>
      <pc:sldChg chg="addSp modSp add modAnim">
        <pc:chgData name="Decker Christian" userId="b929260f-f72d-48a1-a7d0-bd5a9a73bfc7" providerId="ADAL" clId="{B2A5E500-9049-4CD8-A6BC-7B829BD30C23}" dt="2020-02-26T11:31:22.943" v="7418"/>
        <pc:sldMkLst>
          <pc:docMk/>
          <pc:sldMk cId="1193585668" sldId="272"/>
        </pc:sldMkLst>
        <pc:spChg chg="mod">
          <ac:chgData name="Decker Christian" userId="b929260f-f72d-48a1-a7d0-bd5a9a73bfc7" providerId="ADAL" clId="{B2A5E500-9049-4CD8-A6BC-7B829BD30C23}" dt="2020-02-26T09:47:14.988" v="4066" actId="20577"/>
          <ac:spMkLst>
            <pc:docMk/>
            <pc:sldMk cId="1193585668" sldId="272"/>
            <ac:spMk id="2" creationId="{0C3CEA22-D184-4083-8DC0-C008C7DAEB49}"/>
          </ac:spMkLst>
        </pc:spChg>
        <pc:spChg chg="mod">
          <ac:chgData name="Decker Christian" userId="b929260f-f72d-48a1-a7d0-bd5a9a73bfc7" providerId="ADAL" clId="{B2A5E500-9049-4CD8-A6BC-7B829BD30C23}" dt="2020-02-26T09:49:05.364" v="4143" actId="20577"/>
          <ac:spMkLst>
            <pc:docMk/>
            <pc:sldMk cId="1193585668" sldId="272"/>
            <ac:spMk id="3" creationId="{1390B42B-0BE4-43FA-B15A-C61E0B4CFC99}"/>
          </ac:spMkLst>
        </pc:spChg>
        <pc:spChg chg="add mod">
          <ac:chgData name="Decker Christian" userId="b929260f-f72d-48a1-a7d0-bd5a9a73bfc7" providerId="ADAL" clId="{B2A5E500-9049-4CD8-A6BC-7B829BD30C23}" dt="2020-02-26T09:47:46.239" v="4069" actId="1076"/>
          <ac:spMkLst>
            <pc:docMk/>
            <pc:sldMk cId="1193585668" sldId="272"/>
            <ac:spMk id="4" creationId="{0E055202-B302-4B20-8AF1-01FA1C928C2D}"/>
          </ac:spMkLst>
        </pc:spChg>
      </pc:sldChg>
      <pc:sldChg chg="addSp modSp add modAnim">
        <pc:chgData name="Decker Christian" userId="b929260f-f72d-48a1-a7d0-bd5a9a73bfc7" providerId="ADAL" clId="{B2A5E500-9049-4CD8-A6BC-7B829BD30C23}" dt="2020-02-26T11:31:53.188" v="7420"/>
        <pc:sldMkLst>
          <pc:docMk/>
          <pc:sldMk cId="2321559808" sldId="273"/>
        </pc:sldMkLst>
        <pc:spChg chg="mod">
          <ac:chgData name="Decker Christian" userId="b929260f-f72d-48a1-a7d0-bd5a9a73bfc7" providerId="ADAL" clId="{B2A5E500-9049-4CD8-A6BC-7B829BD30C23}" dt="2020-02-26T09:50:01.096" v="4190" actId="20577"/>
          <ac:spMkLst>
            <pc:docMk/>
            <pc:sldMk cId="2321559808" sldId="273"/>
            <ac:spMk id="2" creationId="{779260A3-8C46-4FA4-859A-37FFCBB4DE62}"/>
          </ac:spMkLst>
        </pc:spChg>
        <pc:spChg chg="mod">
          <ac:chgData name="Decker Christian" userId="b929260f-f72d-48a1-a7d0-bd5a9a73bfc7" providerId="ADAL" clId="{B2A5E500-9049-4CD8-A6BC-7B829BD30C23}" dt="2020-02-26T09:53:34.211" v="4535" actId="20577"/>
          <ac:spMkLst>
            <pc:docMk/>
            <pc:sldMk cId="2321559808" sldId="273"/>
            <ac:spMk id="3" creationId="{D9D70464-55F5-4B33-9879-9B1D06F765BD}"/>
          </ac:spMkLst>
        </pc:spChg>
        <pc:spChg chg="add">
          <ac:chgData name="Decker Christian" userId="b929260f-f72d-48a1-a7d0-bd5a9a73bfc7" providerId="ADAL" clId="{B2A5E500-9049-4CD8-A6BC-7B829BD30C23}" dt="2020-02-26T09:50:17.415" v="4191"/>
          <ac:spMkLst>
            <pc:docMk/>
            <pc:sldMk cId="2321559808" sldId="273"/>
            <ac:spMk id="4" creationId="{869014F5-95D9-4B92-9C42-0D12C317451B}"/>
          </ac:spMkLst>
        </pc:spChg>
      </pc:sldChg>
      <pc:sldChg chg="addSp delSp modSp add modAnim">
        <pc:chgData name="Decker Christian" userId="b929260f-f72d-48a1-a7d0-bd5a9a73bfc7" providerId="ADAL" clId="{B2A5E500-9049-4CD8-A6BC-7B829BD30C23}" dt="2020-02-26T10:05:58.445" v="4589"/>
        <pc:sldMkLst>
          <pc:docMk/>
          <pc:sldMk cId="4110377016" sldId="274"/>
        </pc:sldMkLst>
        <pc:spChg chg="mod">
          <ac:chgData name="Decker Christian" userId="b929260f-f72d-48a1-a7d0-bd5a9a73bfc7" providerId="ADAL" clId="{B2A5E500-9049-4CD8-A6BC-7B829BD30C23}" dt="2020-02-26T09:54:14.343" v="4573" actId="20577"/>
          <ac:spMkLst>
            <pc:docMk/>
            <pc:sldMk cId="4110377016" sldId="274"/>
            <ac:spMk id="2" creationId="{9E5D561D-6D91-4721-909F-4E2E25CBE73D}"/>
          </ac:spMkLst>
        </pc:spChg>
        <pc:spChg chg="del">
          <ac:chgData name="Decker Christian" userId="b929260f-f72d-48a1-a7d0-bd5a9a73bfc7" providerId="ADAL" clId="{B2A5E500-9049-4CD8-A6BC-7B829BD30C23}" dt="2020-02-26T10:02:54.702" v="4574"/>
          <ac:spMkLst>
            <pc:docMk/>
            <pc:sldMk cId="4110377016" sldId="274"/>
            <ac:spMk id="3" creationId="{6559BBF3-2D31-4B35-809F-375C10A4753B}"/>
          </ac:spMkLst>
        </pc:spChg>
        <pc:spChg chg="add mod">
          <ac:chgData name="Decker Christian" userId="b929260f-f72d-48a1-a7d0-bd5a9a73bfc7" providerId="ADAL" clId="{B2A5E500-9049-4CD8-A6BC-7B829BD30C23}" dt="2020-02-26T10:03:35.514" v="4581" actId="1582"/>
          <ac:spMkLst>
            <pc:docMk/>
            <pc:sldMk cId="4110377016" sldId="274"/>
            <ac:spMk id="5" creationId="{47BEFC72-AD15-45BB-AD44-061CA2BBD0AA}"/>
          </ac:spMkLst>
        </pc:spChg>
        <pc:picChg chg="add mod">
          <ac:chgData name="Decker Christian" userId="b929260f-f72d-48a1-a7d0-bd5a9a73bfc7" providerId="ADAL" clId="{B2A5E500-9049-4CD8-A6BC-7B829BD30C23}" dt="2020-02-26T10:03:02.070" v="4577" actId="1076"/>
          <ac:picMkLst>
            <pc:docMk/>
            <pc:sldMk cId="4110377016" sldId="274"/>
            <ac:picMk id="4" creationId="{5305FE6B-BADF-48D0-925C-EBB994ED99F2}"/>
          </ac:picMkLst>
        </pc:picChg>
        <pc:picChg chg="add del mod">
          <ac:chgData name="Decker Christian" userId="b929260f-f72d-48a1-a7d0-bd5a9a73bfc7" providerId="ADAL" clId="{B2A5E500-9049-4CD8-A6BC-7B829BD30C23}" dt="2020-02-26T10:05:31.295" v="4584" actId="478"/>
          <ac:picMkLst>
            <pc:docMk/>
            <pc:sldMk cId="4110377016" sldId="274"/>
            <ac:picMk id="6" creationId="{ADDE082F-56C5-4CEA-9B2B-A2D807807139}"/>
          </ac:picMkLst>
        </pc:picChg>
        <pc:picChg chg="add mod">
          <ac:chgData name="Decker Christian" userId="b929260f-f72d-48a1-a7d0-bd5a9a73bfc7" providerId="ADAL" clId="{B2A5E500-9049-4CD8-A6BC-7B829BD30C23}" dt="2020-02-26T10:05:44.317" v="4588" actId="14100"/>
          <ac:picMkLst>
            <pc:docMk/>
            <pc:sldMk cId="4110377016" sldId="274"/>
            <ac:picMk id="7" creationId="{D0A2103A-F9FA-4F4E-AA8E-EC368F152FD5}"/>
          </ac:picMkLst>
        </pc:picChg>
      </pc:sldChg>
      <pc:sldChg chg="addSp modSp add modAnim">
        <pc:chgData name="Decker Christian" userId="b929260f-f72d-48a1-a7d0-bd5a9a73bfc7" providerId="ADAL" clId="{B2A5E500-9049-4CD8-A6BC-7B829BD30C23}" dt="2020-02-26T10:17:29.254" v="4905"/>
        <pc:sldMkLst>
          <pc:docMk/>
          <pc:sldMk cId="1438424934" sldId="275"/>
        </pc:sldMkLst>
        <pc:spChg chg="mod">
          <ac:chgData name="Decker Christian" userId="b929260f-f72d-48a1-a7d0-bd5a9a73bfc7" providerId="ADAL" clId="{B2A5E500-9049-4CD8-A6BC-7B829BD30C23}" dt="2020-02-26T10:08:06.134" v="4615" actId="20577"/>
          <ac:spMkLst>
            <pc:docMk/>
            <pc:sldMk cId="1438424934" sldId="275"/>
            <ac:spMk id="2" creationId="{9B5B364A-E772-4D0F-8A5F-1E0F58ADA1E5}"/>
          </ac:spMkLst>
        </pc:spChg>
        <pc:spChg chg="mod">
          <ac:chgData name="Decker Christian" userId="b929260f-f72d-48a1-a7d0-bd5a9a73bfc7" providerId="ADAL" clId="{B2A5E500-9049-4CD8-A6BC-7B829BD30C23}" dt="2020-02-26T10:14:34.424" v="4812" actId="20577"/>
          <ac:spMkLst>
            <pc:docMk/>
            <pc:sldMk cId="1438424934" sldId="275"/>
            <ac:spMk id="3" creationId="{F9C03311-2DA2-493E-A455-23A4BC4C8DAA}"/>
          </ac:spMkLst>
        </pc:spChg>
        <pc:spChg chg="add mod">
          <ac:chgData name="Decker Christian" userId="b929260f-f72d-48a1-a7d0-bd5a9a73bfc7" providerId="ADAL" clId="{B2A5E500-9049-4CD8-A6BC-7B829BD30C23}" dt="2020-02-26T10:16:18.735" v="4834" actId="164"/>
          <ac:spMkLst>
            <pc:docMk/>
            <pc:sldMk cId="1438424934" sldId="275"/>
            <ac:spMk id="6" creationId="{C9353B8C-7445-4609-A5EB-512691F2BBC0}"/>
          </ac:spMkLst>
        </pc:spChg>
        <pc:spChg chg="add mod">
          <ac:chgData name="Decker Christian" userId="b929260f-f72d-48a1-a7d0-bd5a9a73bfc7" providerId="ADAL" clId="{B2A5E500-9049-4CD8-A6BC-7B829BD30C23}" dt="2020-02-26T10:16:18.735" v="4834" actId="164"/>
          <ac:spMkLst>
            <pc:docMk/>
            <pc:sldMk cId="1438424934" sldId="275"/>
            <ac:spMk id="7" creationId="{354DFD55-9F2B-4A9B-BB2C-CB7E911D653E}"/>
          </ac:spMkLst>
        </pc:spChg>
        <pc:spChg chg="add mod">
          <ac:chgData name="Decker Christian" userId="b929260f-f72d-48a1-a7d0-bd5a9a73bfc7" providerId="ADAL" clId="{B2A5E500-9049-4CD8-A6BC-7B829BD30C23}" dt="2020-02-26T10:16:18.735" v="4834" actId="164"/>
          <ac:spMkLst>
            <pc:docMk/>
            <pc:sldMk cId="1438424934" sldId="275"/>
            <ac:spMk id="8" creationId="{F3B7E336-1141-4D43-9957-C82D5AE99856}"/>
          </ac:spMkLst>
        </pc:spChg>
        <pc:grpChg chg="add mod">
          <ac:chgData name="Decker Christian" userId="b929260f-f72d-48a1-a7d0-bd5a9a73bfc7" providerId="ADAL" clId="{B2A5E500-9049-4CD8-A6BC-7B829BD30C23}" dt="2020-02-26T10:17:26.399" v="4904" actId="1035"/>
          <ac:grpSpMkLst>
            <pc:docMk/>
            <pc:sldMk cId="1438424934" sldId="275"/>
            <ac:grpSpMk id="9" creationId="{F2572437-0756-4263-8CAE-FDE51F73C847}"/>
          </ac:grpSpMkLst>
        </pc:grpChg>
        <pc:picChg chg="add mod">
          <ac:chgData name="Decker Christian" userId="b929260f-f72d-48a1-a7d0-bd5a9a73bfc7" providerId="ADAL" clId="{B2A5E500-9049-4CD8-A6BC-7B829BD30C23}" dt="2020-02-26T10:16:40.435" v="4846" actId="1036"/>
          <ac:picMkLst>
            <pc:docMk/>
            <pc:sldMk cId="1438424934" sldId="275"/>
            <ac:picMk id="4" creationId="{2D9CF0EE-EA95-4125-B8F2-3BBBEE91CEE8}"/>
          </ac:picMkLst>
        </pc:picChg>
        <pc:picChg chg="add mod">
          <ac:chgData name="Decker Christian" userId="b929260f-f72d-48a1-a7d0-bd5a9a73bfc7" providerId="ADAL" clId="{B2A5E500-9049-4CD8-A6BC-7B829BD30C23}" dt="2020-02-26T10:16:18.735" v="4834" actId="164"/>
          <ac:picMkLst>
            <pc:docMk/>
            <pc:sldMk cId="1438424934" sldId="275"/>
            <ac:picMk id="5" creationId="{FC4A3CFC-E78D-4D00-8EE0-A68AA922D2CF}"/>
          </ac:picMkLst>
        </pc:picChg>
      </pc:sldChg>
      <pc:sldChg chg="addSp modSp add">
        <pc:chgData name="Decker Christian" userId="b929260f-f72d-48a1-a7d0-bd5a9a73bfc7" providerId="ADAL" clId="{B2A5E500-9049-4CD8-A6BC-7B829BD30C23}" dt="2020-02-26T10:20:29.755" v="4922" actId="14100"/>
        <pc:sldMkLst>
          <pc:docMk/>
          <pc:sldMk cId="1611195371" sldId="276"/>
        </pc:sldMkLst>
        <pc:spChg chg="mod">
          <ac:chgData name="Decker Christian" userId="b929260f-f72d-48a1-a7d0-bd5a9a73bfc7" providerId="ADAL" clId="{B2A5E500-9049-4CD8-A6BC-7B829BD30C23}" dt="2020-02-26T10:18:14.846" v="4916" actId="20577"/>
          <ac:spMkLst>
            <pc:docMk/>
            <pc:sldMk cId="1611195371" sldId="276"/>
            <ac:spMk id="2" creationId="{45726558-52D4-4304-BE4B-11CEFF81C026}"/>
          </ac:spMkLst>
        </pc:spChg>
        <pc:picChg chg="add mod">
          <ac:chgData name="Decker Christian" userId="b929260f-f72d-48a1-a7d0-bd5a9a73bfc7" providerId="ADAL" clId="{B2A5E500-9049-4CD8-A6BC-7B829BD30C23}" dt="2020-02-26T10:20:29.755" v="4922" actId="14100"/>
          <ac:picMkLst>
            <pc:docMk/>
            <pc:sldMk cId="1611195371" sldId="276"/>
            <ac:picMk id="4" creationId="{0C379618-89CC-4CDE-8146-59987B7AE47E}"/>
          </ac:picMkLst>
        </pc:picChg>
      </pc:sldChg>
      <pc:sldChg chg="addSp modSp add modAnim">
        <pc:chgData name="Decker Christian" userId="b929260f-f72d-48a1-a7d0-bd5a9a73bfc7" providerId="ADAL" clId="{B2A5E500-9049-4CD8-A6BC-7B829BD30C23}" dt="2020-02-26T10:25:15.270" v="5124"/>
        <pc:sldMkLst>
          <pc:docMk/>
          <pc:sldMk cId="804747181" sldId="277"/>
        </pc:sldMkLst>
        <pc:spChg chg="mod">
          <ac:chgData name="Decker Christian" userId="b929260f-f72d-48a1-a7d0-bd5a9a73bfc7" providerId="ADAL" clId="{B2A5E500-9049-4CD8-A6BC-7B829BD30C23}" dt="2020-02-26T10:20:43.296" v="4942" actId="20577"/>
          <ac:spMkLst>
            <pc:docMk/>
            <pc:sldMk cId="804747181" sldId="277"/>
            <ac:spMk id="2" creationId="{0C64EB2F-2980-4666-B65B-2EF211670069}"/>
          </ac:spMkLst>
        </pc:spChg>
        <pc:spChg chg="mod">
          <ac:chgData name="Decker Christian" userId="b929260f-f72d-48a1-a7d0-bd5a9a73bfc7" providerId="ADAL" clId="{B2A5E500-9049-4CD8-A6BC-7B829BD30C23}" dt="2020-02-26T10:23:44.552" v="5117" actId="20577"/>
          <ac:spMkLst>
            <pc:docMk/>
            <pc:sldMk cId="804747181" sldId="277"/>
            <ac:spMk id="3" creationId="{BADB08F6-EDA7-4630-9F42-D3DBBBD96523}"/>
          </ac:spMkLst>
        </pc:spChg>
        <pc:picChg chg="add mod">
          <ac:chgData name="Decker Christian" userId="b929260f-f72d-48a1-a7d0-bd5a9a73bfc7" providerId="ADAL" clId="{B2A5E500-9049-4CD8-A6BC-7B829BD30C23}" dt="2020-02-26T10:23:48.838" v="5118" actId="1076"/>
          <ac:picMkLst>
            <pc:docMk/>
            <pc:sldMk cId="804747181" sldId="277"/>
            <ac:picMk id="4" creationId="{70A1C51B-D308-4F23-A97B-39251FDFAD11}"/>
          </ac:picMkLst>
        </pc:picChg>
        <pc:picChg chg="add mod">
          <ac:chgData name="Decker Christian" userId="b929260f-f72d-48a1-a7d0-bd5a9a73bfc7" providerId="ADAL" clId="{B2A5E500-9049-4CD8-A6BC-7B829BD30C23}" dt="2020-02-26T10:24:46.017" v="5120" actId="1076"/>
          <ac:picMkLst>
            <pc:docMk/>
            <pc:sldMk cId="804747181" sldId="277"/>
            <ac:picMk id="5" creationId="{5BB2D9D0-8AC0-4FDD-AAE2-1093EDF608BD}"/>
          </ac:picMkLst>
        </pc:picChg>
      </pc:sldChg>
      <pc:sldChg chg="addSp delSp modSp add modAnim">
        <pc:chgData name="Decker Christian" userId="b929260f-f72d-48a1-a7d0-bd5a9a73bfc7" providerId="ADAL" clId="{B2A5E500-9049-4CD8-A6BC-7B829BD30C23}" dt="2020-02-26T10:33:16.336" v="5211"/>
        <pc:sldMkLst>
          <pc:docMk/>
          <pc:sldMk cId="1295614094" sldId="278"/>
        </pc:sldMkLst>
        <pc:spChg chg="mod">
          <ac:chgData name="Decker Christian" userId="b929260f-f72d-48a1-a7d0-bd5a9a73bfc7" providerId="ADAL" clId="{B2A5E500-9049-4CD8-A6BC-7B829BD30C23}" dt="2020-02-26T10:25:37.079" v="5152" actId="20577"/>
          <ac:spMkLst>
            <pc:docMk/>
            <pc:sldMk cId="1295614094" sldId="278"/>
            <ac:spMk id="2" creationId="{67AA8B59-79C9-42AF-BF37-59FF435B60F4}"/>
          </ac:spMkLst>
        </pc:spChg>
        <pc:spChg chg="del">
          <ac:chgData name="Decker Christian" userId="b929260f-f72d-48a1-a7d0-bd5a9a73bfc7" providerId="ADAL" clId="{B2A5E500-9049-4CD8-A6BC-7B829BD30C23}" dt="2020-02-26T10:27:44.657" v="5155"/>
          <ac:spMkLst>
            <pc:docMk/>
            <pc:sldMk cId="1295614094" sldId="278"/>
            <ac:spMk id="3" creationId="{3103DC58-3653-4411-94DD-728F29C395C2}"/>
          </ac:spMkLst>
        </pc:spChg>
        <pc:spChg chg="add del mod">
          <ac:chgData name="Decker Christian" userId="b929260f-f72d-48a1-a7d0-bd5a9a73bfc7" providerId="ADAL" clId="{B2A5E500-9049-4CD8-A6BC-7B829BD30C23}" dt="2020-02-26T10:33:13.034" v="5210" actId="478"/>
          <ac:spMkLst>
            <pc:docMk/>
            <pc:sldMk cId="1295614094" sldId="278"/>
            <ac:spMk id="8" creationId="{AB6E4853-7718-4778-BD54-D4660FA6AB37}"/>
          </ac:spMkLst>
        </pc:spChg>
        <pc:picChg chg="add del mod ord">
          <ac:chgData name="Decker Christian" userId="b929260f-f72d-48a1-a7d0-bd5a9a73bfc7" providerId="ADAL" clId="{B2A5E500-9049-4CD8-A6BC-7B829BD30C23}" dt="2020-02-26T10:32:47.309" v="5204" actId="478"/>
          <ac:picMkLst>
            <pc:docMk/>
            <pc:sldMk cId="1295614094" sldId="278"/>
            <ac:picMk id="4" creationId="{3E206B66-28D7-4219-8D3A-8DCE40E66820}"/>
          </ac:picMkLst>
        </pc:picChg>
        <pc:picChg chg="add del mod">
          <ac:chgData name="Decker Christian" userId="b929260f-f72d-48a1-a7d0-bd5a9a73bfc7" providerId="ADAL" clId="{B2A5E500-9049-4CD8-A6BC-7B829BD30C23}" dt="2020-02-26T10:32:53.781" v="5207" actId="478"/>
          <ac:picMkLst>
            <pc:docMk/>
            <pc:sldMk cId="1295614094" sldId="278"/>
            <ac:picMk id="5" creationId="{D73F3706-4497-44FE-9C5E-40C9DD8C79D6}"/>
          </ac:picMkLst>
        </pc:picChg>
        <pc:picChg chg="add mod">
          <ac:chgData name="Decker Christian" userId="b929260f-f72d-48a1-a7d0-bd5a9a73bfc7" providerId="ADAL" clId="{B2A5E500-9049-4CD8-A6BC-7B829BD30C23}" dt="2020-02-26T10:32:51.876" v="5206" actId="1076"/>
          <ac:picMkLst>
            <pc:docMk/>
            <pc:sldMk cId="1295614094" sldId="278"/>
            <ac:picMk id="6" creationId="{7D88910B-1DB4-4C52-AB78-C6CE6ACA0CFC}"/>
          </ac:picMkLst>
        </pc:picChg>
        <pc:picChg chg="add mod">
          <ac:chgData name="Decker Christian" userId="b929260f-f72d-48a1-a7d0-bd5a9a73bfc7" providerId="ADAL" clId="{B2A5E500-9049-4CD8-A6BC-7B829BD30C23}" dt="2020-02-26T10:33:10.729" v="5209" actId="1076"/>
          <ac:picMkLst>
            <pc:docMk/>
            <pc:sldMk cId="1295614094" sldId="278"/>
            <ac:picMk id="9" creationId="{B972290B-F2F5-4258-B258-267C1C923CE8}"/>
          </ac:picMkLst>
        </pc:picChg>
      </pc:sldChg>
      <pc:sldChg chg="addSp delSp modSp add modAnim">
        <pc:chgData name="Decker Christian" userId="b929260f-f72d-48a1-a7d0-bd5a9a73bfc7" providerId="ADAL" clId="{B2A5E500-9049-4CD8-A6BC-7B829BD30C23}" dt="2020-02-26T10:55:59.418" v="6350" actId="14100"/>
        <pc:sldMkLst>
          <pc:docMk/>
          <pc:sldMk cId="2829887111" sldId="279"/>
        </pc:sldMkLst>
        <pc:spChg chg="mod">
          <ac:chgData name="Decker Christian" userId="b929260f-f72d-48a1-a7d0-bd5a9a73bfc7" providerId="ADAL" clId="{B2A5E500-9049-4CD8-A6BC-7B829BD30C23}" dt="2020-02-26T10:28:31.087" v="5182" actId="20577"/>
          <ac:spMkLst>
            <pc:docMk/>
            <pc:sldMk cId="2829887111" sldId="279"/>
            <ac:spMk id="2" creationId="{EFBC5D22-4E72-4AC5-82FF-EB6212F1F083}"/>
          </ac:spMkLst>
        </pc:spChg>
        <pc:spChg chg="del">
          <ac:chgData name="Decker Christian" userId="b929260f-f72d-48a1-a7d0-bd5a9a73bfc7" providerId="ADAL" clId="{B2A5E500-9049-4CD8-A6BC-7B829BD30C23}" dt="2020-02-26T10:28:33.690" v="5183"/>
          <ac:spMkLst>
            <pc:docMk/>
            <pc:sldMk cId="2829887111" sldId="279"/>
            <ac:spMk id="3" creationId="{EF077D18-8E80-4019-AC9B-E08E588F514D}"/>
          </ac:spMkLst>
        </pc:spChg>
        <pc:spChg chg="add mod ord">
          <ac:chgData name="Decker Christian" userId="b929260f-f72d-48a1-a7d0-bd5a9a73bfc7" providerId="ADAL" clId="{B2A5E500-9049-4CD8-A6BC-7B829BD30C23}" dt="2020-02-26T10:55:59.418" v="6350" actId="14100"/>
          <ac:spMkLst>
            <pc:docMk/>
            <pc:sldMk cId="2829887111" sldId="279"/>
            <ac:spMk id="6" creationId="{9FF0C2AD-C328-4AE9-899C-D118A88CC06A}"/>
          </ac:spMkLst>
        </pc:spChg>
        <pc:spChg chg="add mod">
          <ac:chgData name="Decker Christian" userId="b929260f-f72d-48a1-a7d0-bd5a9a73bfc7" providerId="ADAL" clId="{B2A5E500-9049-4CD8-A6BC-7B829BD30C23}" dt="2020-02-26T10:30:35.159" v="5199" actId="164"/>
          <ac:spMkLst>
            <pc:docMk/>
            <pc:sldMk cId="2829887111" sldId="279"/>
            <ac:spMk id="8" creationId="{16A4FF8D-1850-463C-9F75-01D36700B24F}"/>
          </ac:spMkLst>
        </pc:spChg>
        <pc:grpChg chg="add mod">
          <ac:chgData name="Decker Christian" userId="b929260f-f72d-48a1-a7d0-bd5a9a73bfc7" providerId="ADAL" clId="{B2A5E500-9049-4CD8-A6BC-7B829BD30C23}" dt="2020-02-26T10:30:49.351" v="5203" actId="1076"/>
          <ac:grpSpMkLst>
            <pc:docMk/>
            <pc:sldMk cId="2829887111" sldId="279"/>
            <ac:grpSpMk id="9" creationId="{C69426E5-624E-475F-8F0A-89ACB2CB538E}"/>
          </ac:grpSpMkLst>
        </pc:grpChg>
        <pc:picChg chg="add mod">
          <ac:chgData name="Decker Christian" userId="b929260f-f72d-48a1-a7d0-bd5a9a73bfc7" providerId="ADAL" clId="{B2A5E500-9049-4CD8-A6BC-7B829BD30C23}" dt="2020-02-26T10:30:46.454" v="5202" actId="14100"/>
          <ac:picMkLst>
            <pc:docMk/>
            <pc:sldMk cId="2829887111" sldId="279"/>
            <ac:picMk id="4" creationId="{3718B451-DFCB-48A6-8C0F-DF1E850B8B8C}"/>
          </ac:picMkLst>
        </pc:picChg>
        <pc:picChg chg="add del mod">
          <ac:chgData name="Decker Christian" userId="b929260f-f72d-48a1-a7d0-bd5a9a73bfc7" providerId="ADAL" clId="{B2A5E500-9049-4CD8-A6BC-7B829BD30C23}" dt="2020-02-26T10:30:02.544" v="5191" actId="478"/>
          <ac:picMkLst>
            <pc:docMk/>
            <pc:sldMk cId="2829887111" sldId="279"/>
            <ac:picMk id="5" creationId="{E7DBA25B-135D-43F8-ABFA-45B14BB892D6}"/>
          </ac:picMkLst>
        </pc:picChg>
        <pc:picChg chg="add mod">
          <ac:chgData name="Decker Christian" userId="b929260f-f72d-48a1-a7d0-bd5a9a73bfc7" providerId="ADAL" clId="{B2A5E500-9049-4CD8-A6BC-7B829BD30C23}" dt="2020-02-26T10:30:35.159" v="5199" actId="164"/>
          <ac:picMkLst>
            <pc:docMk/>
            <pc:sldMk cId="2829887111" sldId="279"/>
            <ac:picMk id="7" creationId="{D54A4636-3044-4883-B9E7-B1AFE85C5263}"/>
          </ac:picMkLst>
        </pc:picChg>
        <pc:picChg chg="add mod">
          <ac:chgData name="Decker Christian" userId="b929260f-f72d-48a1-a7d0-bd5a9a73bfc7" providerId="ADAL" clId="{B2A5E500-9049-4CD8-A6BC-7B829BD30C23}" dt="2020-02-26T10:35:38.227" v="5213" actId="1076"/>
          <ac:picMkLst>
            <pc:docMk/>
            <pc:sldMk cId="2829887111" sldId="279"/>
            <ac:picMk id="10" creationId="{ACC530B7-1C76-498A-8F8C-E346715EF9DD}"/>
          </ac:picMkLst>
        </pc:picChg>
      </pc:sldChg>
      <pc:sldChg chg="addSp delSp modSp add">
        <pc:chgData name="Decker Christian" userId="b929260f-f72d-48a1-a7d0-bd5a9a73bfc7" providerId="ADAL" clId="{B2A5E500-9049-4CD8-A6BC-7B829BD30C23}" dt="2020-02-26T11:34:53.953" v="7440" actId="1036"/>
        <pc:sldMkLst>
          <pc:docMk/>
          <pc:sldMk cId="1749146133" sldId="280"/>
        </pc:sldMkLst>
        <pc:spChg chg="mod">
          <ac:chgData name="Decker Christian" userId="b929260f-f72d-48a1-a7d0-bd5a9a73bfc7" providerId="ADAL" clId="{B2A5E500-9049-4CD8-A6BC-7B829BD30C23}" dt="2020-02-26T11:03:44.765" v="6398" actId="20577"/>
          <ac:spMkLst>
            <pc:docMk/>
            <pc:sldMk cId="1749146133" sldId="280"/>
            <ac:spMk id="2" creationId="{CC04387C-53BD-4EE2-9D83-895BD535A0F7}"/>
          </ac:spMkLst>
        </pc:spChg>
        <pc:spChg chg="add del mod">
          <ac:chgData name="Decker Christian" userId="b929260f-f72d-48a1-a7d0-bd5a9a73bfc7" providerId="ADAL" clId="{B2A5E500-9049-4CD8-A6BC-7B829BD30C23}" dt="2020-02-26T10:50:53.905" v="6221" actId="20577"/>
          <ac:spMkLst>
            <pc:docMk/>
            <pc:sldMk cId="1749146133" sldId="280"/>
            <ac:spMk id="3" creationId="{FE744B24-D8E5-4427-B7FD-4BF4F79E0775}"/>
          </ac:spMkLst>
        </pc:spChg>
        <pc:spChg chg="add mod">
          <ac:chgData name="Decker Christian" userId="b929260f-f72d-48a1-a7d0-bd5a9a73bfc7" providerId="ADAL" clId="{B2A5E500-9049-4CD8-A6BC-7B829BD30C23}" dt="2020-02-26T10:49:09.631" v="6009" actId="1036"/>
          <ac:spMkLst>
            <pc:docMk/>
            <pc:sldMk cId="1749146133" sldId="280"/>
            <ac:spMk id="6" creationId="{790FD4EE-2EC5-4FC2-BC64-2BBD0B9232AE}"/>
          </ac:spMkLst>
        </pc:spChg>
        <pc:picChg chg="add del mod">
          <ac:chgData name="Decker Christian" userId="b929260f-f72d-48a1-a7d0-bd5a9a73bfc7" providerId="ADAL" clId="{B2A5E500-9049-4CD8-A6BC-7B829BD30C23}" dt="2020-02-26T10:48:08.975" v="5957"/>
          <ac:picMkLst>
            <pc:docMk/>
            <pc:sldMk cId="1749146133" sldId="280"/>
            <ac:picMk id="4" creationId="{23729CB3-DFA5-4F69-8370-40A2FCF590EF}"/>
          </ac:picMkLst>
        </pc:picChg>
        <pc:picChg chg="add mod">
          <ac:chgData name="Decker Christian" userId="b929260f-f72d-48a1-a7d0-bd5a9a73bfc7" providerId="ADAL" clId="{B2A5E500-9049-4CD8-A6BC-7B829BD30C23}" dt="2020-02-26T11:34:53.953" v="7440" actId="1036"/>
          <ac:picMkLst>
            <pc:docMk/>
            <pc:sldMk cId="1749146133" sldId="280"/>
            <ac:picMk id="5" creationId="{F7D20913-EEAD-4A12-A5D5-BBADC1C3F690}"/>
          </ac:picMkLst>
        </pc:picChg>
      </pc:sldChg>
      <pc:sldChg chg="addSp delSp modSp add modAnim">
        <pc:chgData name="Decker Christian" userId="b929260f-f72d-48a1-a7d0-bd5a9a73bfc7" providerId="ADAL" clId="{B2A5E500-9049-4CD8-A6BC-7B829BD30C23}" dt="2020-02-26T11:33:37.566" v="7424"/>
        <pc:sldMkLst>
          <pc:docMk/>
          <pc:sldMk cId="3872548604" sldId="281"/>
        </pc:sldMkLst>
        <pc:spChg chg="mod">
          <ac:chgData name="Decker Christian" userId="b929260f-f72d-48a1-a7d0-bd5a9a73bfc7" providerId="ADAL" clId="{B2A5E500-9049-4CD8-A6BC-7B829BD30C23}" dt="2020-02-26T11:12:24.201" v="6741" actId="20577"/>
          <ac:spMkLst>
            <pc:docMk/>
            <pc:sldMk cId="3872548604" sldId="281"/>
            <ac:spMk id="2" creationId="{96A4595D-A415-4C7A-8EC5-1BC8365BB427}"/>
          </ac:spMkLst>
        </pc:spChg>
        <pc:spChg chg="mod">
          <ac:chgData name="Decker Christian" userId="b929260f-f72d-48a1-a7d0-bd5a9a73bfc7" providerId="ADAL" clId="{B2A5E500-9049-4CD8-A6BC-7B829BD30C23}" dt="2020-02-26T10:40:49.634" v="5548" actId="20577"/>
          <ac:spMkLst>
            <pc:docMk/>
            <pc:sldMk cId="3872548604" sldId="281"/>
            <ac:spMk id="3" creationId="{BF85ABD8-6C30-43FC-8C80-D388E3096496}"/>
          </ac:spMkLst>
        </pc:spChg>
        <pc:picChg chg="add mod">
          <ac:chgData name="Decker Christian" userId="b929260f-f72d-48a1-a7d0-bd5a9a73bfc7" providerId="ADAL" clId="{B2A5E500-9049-4CD8-A6BC-7B829BD30C23}" dt="2020-02-26T10:40:55.793" v="5549" actId="1076"/>
          <ac:picMkLst>
            <pc:docMk/>
            <pc:sldMk cId="3872548604" sldId="281"/>
            <ac:picMk id="4" creationId="{0DA511F9-0174-40E6-8A60-4D92ECF37ECC}"/>
          </ac:picMkLst>
        </pc:picChg>
        <pc:picChg chg="add del">
          <ac:chgData name="Decker Christian" userId="b929260f-f72d-48a1-a7d0-bd5a9a73bfc7" providerId="ADAL" clId="{B2A5E500-9049-4CD8-A6BC-7B829BD30C23}" dt="2020-02-26T10:40:27.630" v="5507"/>
          <ac:picMkLst>
            <pc:docMk/>
            <pc:sldMk cId="3872548604" sldId="281"/>
            <ac:picMk id="5" creationId="{4E5E6250-7773-4551-91E0-39C0662073CC}"/>
          </ac:picMkLst>
        </pc:picChg>
        <pc:picChg chg="add del">
          <ac:chgData name="Decker Christian" userId="b929260f-f72d-48a1-a7d0-bd5a9a73bfc7" providerId="ADAL" clId="{B2A5E500-9049-4CD8-A6BC-7B829BD30C23}" dt="2020-02-26T10:40:27.630" v="5507"/>
          <ac:picMkLst>
            <pc:docMk/>
            <pc:sldMk cId="3872548604" sldId="281"/>
            <ac:picMk id="6" creationId="{660A7610-234C-469E-BF9D-DE979484E07E}"/>
          </ac:picMkLst>
        </pc:picChg>
        <pc:picChg chg="add del">
          <ac:chgData name="Decker Christian" userId="b929260f-f72d-48a1-a7d0-bd5a9a73bfc7" providerId="ADAL" clId="{B2A5E500-9049-4CD8-A6BC-7B829BD30C23}" dt="2020-02-26T10:40:27.630" v="5507"/>
          <ac:picMkLst>
            <pc:docMk/>
            <pc:sldMk cId="3872548604" sldId="281"/>
            <ac:picMk id="7" creationId="{221A128D-9695-4AA5-8027-B94273F75875}"/>
          </ac:picMkLst>
        </pc:picChg>
        <pc:picChg chg="add del">
          <ac:chgData name="Decker Christian" userId="b929260f-f72d-48a1-a7d0-bd5a9a73bfc7" providerId="ADAL" clId="{B2A5E500-9049-4CD8-A6BC-7B829BD30C23}" dt="2020-02-26T10:40:27.630" v="5507"/>
          <ac:picMkLst>
            <pc:docMk/>
            <pc:sldMk cId="3872548604" sldId="281"/>
            <ac:picMk id="8" creationId="{5CA423E6-7773-4B5C-821C-895B13B20B41}"/>
          </ac:picMkLst>
        </pc:picChg>
      </pc:sldChg>
      <pc:sldChg chg="addSp modSp add modAnim">
        <pc:chgData name="Decker Christian" userId="b929260f-f72d-48a1-a7d0-bd5a9a73bfc7" providerId="ADAL" clId="{B2A5E500-9049-4CD8-A6BC-7B829BD30C23}" dt="2020-02-26T11:12:19.167" v="6738" actId="20577"/>
        <pc:sldMkLst>
          <pc:docMk/>
          <pc:sldMk cId="2081065991" sldId="282"/>
        </pc:sldMkLst>
        <pc:spChg chg="mod">
          <ac:chgData name="Decker Christian" userId="b929260f-f72d-48a1-a7d0-bd5a9a73bfc7" providerId="ADAL" clId="{B2A5E500-9049-4CD8-A6BC-7B829BD30C23}" dt="2020-02-26T11:12:19.167" v="6738" actId="20577"/>
          <ac:spMkLst>
            <pc:docMk/>
            <pc:sldMk cId="2081065991" sldId="282"/>
            <ac:spMk id="2" creationId="{17037BAD-8B8B-44AE-8990-BC57DB5FA508}"/>
          </ac:spMkLst>
        </pc:spChg>
        <pc:picChg chg="add mod">
          <ac:chgData name="Decker Christian" userId="b929260f-f72d-48a1-a7d0-bd5a9a73bfc7" providerId="ADAL" clId="{B2A5E500-9049-4CD8-A6BC-7B829BD30C23}" dt="2020-02-26T10:41:05.140" v="5551" actId="1076"/>
          <ac:picMkLst>
            <pc:docMk/>
            <pc:sldMk cId="2081065991" sldId="282"/>
            <ac:picMk id="4" creationId="{F73145EC-6723-494C-985C-421B9FC871B4}"/>
          </ac:picMkLst>
        </pc:picChg>
        <pc:picChg chg="add mod">
          <ac:chgData name="Decker Christian" userId="b929260f-f72d-48a1-a7d0-bd5a9a73bfc7" providerId="ADAL" clId="{B2A5E500-9049-4CD8-A6BC-7B829BD30C23}" dt="2020-02-26T10:41:11.301" v="5553" actId="1076"/>
          <ac:picMkLst>
            <pc:docMk/>
            <pc:sldMk cId="2081065991" sldId="282"/>
            <ac:picMk id="5" creationId="{3EE7C278-3A85-47F9-A7E9-408D1CBCA113}"/>
          </ac:picMkLst>
        </pc:picChg>
        <pc:picChg chg="add mod">
          <ac:chgData name="Decker Christian" userId="b929260f-f72d-48a1-a7d0-bd5a9a73bfc7" providerId="ADAL" clId="{B2A5E500-9049-4CD8-A6BC-7B829BD30C23}" dt="2020-02-26T10:41:08.380" v="5552" actId="1076"/>
          <ac:picMkLst>
            <pc:docMk/>
            <pc:sldMk cId="2081065991" sldId="282"/>
            <ac:picMk id="6" creationId="{3C7240BD-3609-4C58-B1E7-637285E5ADBE}"/>
          </ac:picMkLst>
        </pc:picChg>
        <pc:picChg chg="add mod">
          <ac:chgData name="Decker Christian" userId="b929260f-f72d-48a1-a7d0-bd5a9a73bfc7" providerId="ADAL" clId="{B2A5E500-9049-4CD8-A6BC-7B829BD30C23}" dt="2020-02-26T10:41:15.524" v="5554" actId="1076"/>
          <ac:picMkLst>
            <pc:docMk/>
            <pc:sldMk cId="2081065991" sldId="282"/>
            <ac:picMk id="7" creationId="{98A493E3-38F1-4908-A2DE-1FB75C870D93}"/>
          </ac:picMkLst>
        </pc:picChg>
      </pc:sldChg>
      <pc:sldChg chg="addSp modSp add modAnim">
        <pc:chgData name="Decker Christian" userId="b929260f-f72d-48a1-a7d0-bd5a9a73bfc7" providerId="ADAL" clId="{B2A5E500-9049-4CD8-A6BC-7B829BD30C23}" dt="2020-02-26T11:12:15.627" v="6736" actId="20577"/>
        <pc:sldMkLst>
          <pc:docMk/>
          <pc:sldMk cId="3788622585" sldId="283"/>
        </pc:sldMkLst>
        <pc:spChg chg="mod">
          <ac:chgData name="Decker Christian" userId="b929260f-f72d-48a1-a7d0-bd5a9a73bfc7" providerId="ADAL" clId="{B2A5E500-9049-4CD8-A6BC-7B829BD30C23}" dt="2020-02-26T11:12:15.627" v="6736" actId="20577"/>
          <ac:spMkLst>
            <pc:docMk/>
            <pc:sldMk cId="3788622585" sldId="283"/>
            <ac:spMk id="2" creationId="{B8CDDD16-46D0-4E7F-9996-A58C765A6898}"/>
          </ac:spMkLst>
        </pc:spChg>
        <pc:spChg chg="mod">
          <ac:chgData name="Decker Christian" userId="b929260f-f72d-48a1-a7d0-bd5a9a73bfc7" providerId="ADAL" clId="{B2A5E500-9049-4CD8-A6BC-7B829BD30C23}" dt="2020-02-26T10:43:17.992" v="5801" actId="20577"/>
          <ac:spMkLst>
            <pc:docMk/>
            <pc:sldMk cId="3788622585" sldId="283"/>
            <ac:spMk id="3" creationId="{94D08974-D7C7-4112-B9F1-0680C8705B6E}"/>
          </ac:spMkLst>
        </pc:spChg>
        <pc:picChg chg="add mod">
          <ac:chgData name="Decker Christian" userId="b929260f-f72d-48a1-a7d0-bd5a9a73bfc7" providerId="ADAL" clId="{B2A5E500-9049-4CD8-A6BC-7B829BD30C23}" dt="2020-02-26T10:43:53.194" v="5806" actId="1076"/>
          <ac:picMkLst>
            <pc:docMk/>
            <pc:sldMk cId="3788622585" sldId="283"/>
            <ac:picMk id="4" creationId="{4EB6B5FA-4A0B-405F-BD7F-759E2956A6B9}"/>
          </ac:picMkLst>
        </pc:picChg>
        <pc:picChg chg="add mod">
          <ac:chgData name="Decker Christian" userId="b929260f-f72d-48a1-a7d0-bd5a9a73bfc7" providerId="ADAL" clId="{B2A5E500-9049-4CD8-A6BC-7B829BD30C23}" dt="2020-02-26T10:43:57.850" v="5807" actId="1076"/>
          <ac:picMkLst>
            <pc:docMk/>
            <pc:sldMk cId="3788622585" sldId="283"/>
            <ac:picMk id="5" creationId="{80EDD4E2-A232-4F2E-9274-76472B372FBC}"/>
          </ac:picMkLst>
        </pc:picChg>
      </pc:sldChg>
      <pc:sldChg chg="addSp modSp add modAnim">
        <pc:chgData name="Decker Christian" userId="b929260f-f72d-48a1-a7d0-bd5a9a73bfc7" providerId="ADAL" clId="{B2A5E500-9049-4CD8-A6BC-7B829BD30C23}" dt="2020-02-26T11:12:12.559" v="6734" actId="20577"/>
        <pc:sldMkLst>
          <pc:docMk/>
          <pc:sldMk cId="1500471808" sldId="284"/>
        </pc:sldMkLst>
        <pc:spChg chg="mod">
          <ac:chgData name="Decker Christian" userId="b929260f-f72d-48a1-a7d0-bd5a9a73bfc7" providerId="ADAL" clId="{B2A5E500-9049-4CD8-A6BC-7B829BD30C23}" dt="2020-02-26T11:12:12.559" v="6734" actId="20577"/>
          <ac:spMkLst>
            <pc:docMk/>
            <pc:sldMk cId="1500471808" sldId="284"/>
            <ac:spMk id="2" creationId="{4A81F75C-88B8-475F-A0AB-817411C2925A}"/>
          </ac:spMkLst>
        </pc:spChg>
        <pc:spChg chg="mod">
          <ac:chgData name="Decker Christian" userId="b929260f-f72d-48a1-a7d0-bd5a9a73bfc7" providerId="ADAL" clId="{B2A5E500-9049-4CD8-A6BC-7B829BD30C23}" dt="2020-02-26T10:45:14.041" v="5944" actId="20577"/>
          <ac:spMkLst>
            <pc:docMk/>
            <pc:sldMk cId="1500471808" sldId="284"/>
            <ac:spMk id="3" creationId="{CA3C9061-FCA7-4027-A45D-81636D77BF36}"/>
          </ac:spMkLst>
        </pc:spChg>
        <pc:picChg chg="add mod">
          <ac:chgData name="Decker Christian" userId="b929260f-f72d-48a1-a7d0-bd5a9a73bfc7" providerId="ADAL" clId="{B2A5E500-9049-4CD8-A6BC-7B829BD30C23}" dt="2020-02-26T10:45:26.197" v="5948" actId="1076"/>
          <ac:picMkLst>
            <pc:docMk/>
            <pc:sldMk cId="1500471808" sldId="284"/>
            <ac:picMk id="4" creationId="{4D985476-01D0-49DE-BF15-B731AAA9D5A8}"/>
          </ac:picMkLst>
        </pc:picChg>
        <pc:picChg chg="add mod">
          <ac:chgData name="Decker Christian" userId="b929260f-f72d-48a1-a7d0-bd5a9a73bfc7" providerId="ADAL" clId="{B2A5E500-9049-4CD8-A6BC-7B829BD30C23}" dt="2020-02-26T10:45:38.592" v="5951" actId="1076"/>
          <ac:picMkLst>
            <pc:docMk/>
            <pc:sldMk cId="1500471808" sldId="284"/>
            <ac:picMk id="5" creationId="{87F17074-040D-4319-A6C0-CB9931C71825}"/>
          </ac:picMkLst>
        </pc:picChg>
        <pc:picChg chg="add mod">
          <ac:chgData name="Decker Christian" userId="b929260f-f72d-48a1-a7d0-bd5a9a73bfc7" providerId="ADAL" clId="{B2A5E500-9049-4CD8-A6BC-7B829BD30C23}" dt="2020-02-26T10:45:46.783" v="5953" actId="1076"/>
          <ac:picMkLst>
            <pc:docMk/>
            <pc:sldMk cId="1500471808" sldId="284"/>
            <ac:picMk id="6" creationId="{BC522479-CD84-4873-AFAE-4E8904E21A07}"/>
          </ac:picMkLst>
        </pc:picChg>
        <pc:picChg chg="add mod">
          <ac:chgData name="Decker Christian" userId="b929260f-f72d-48a1-a7d0-bd5a9a73bfc7" providerId="ADAL" clId="{B2A5E500-9049-4CD8-A6BC-7B829BD30C23}" dt="2020-02-26T10:45:30.357" v="5949" actId="1076"/>
          <ac:picMkLst>
            <pc:docMk/>
            <pc:sldMk cId="1500471808" sldId="284"/>
            <ac:picMk id="7" creationId="{6C0BC751-601E-4955-8375-A478D8F0D817}"/>
          </ac:picMkLst>
        </pc:picChg>
        <pc:picChg chg="add mod">
          <ac:chgData name="Decker Christian" userId="b929260f-f72d-48a1-a7d0-bd5a9a73bfc7" providerId="ADAL" clId="{B2A5E500-9049-4CD8-A6BC-7B829BD30C23}" dt="2020-02-26T10:45:42.772" v="5952" actId="1076"/>
          <ac:picMkLst>
            <pc:docMk/>
            <pc:sldMk cId="1500471808" sldId="284"/>
            <ac:picMk id="8" creationId="{D8D35BB9-52C5-4B27-99C3-0D4E48FB760D}"/>
          </ac:picMkLst>
        </pc:picChg>
        <pc:picChg chg="add mod">
          <ac:chgData name="Decker Christian" userId="b929260f-f72d-48a1-a7d0-bd5a9a73bfc7" providerId="ADAL" clId="{B2A5E500-9049-4CD8-A6BC-7B829BD30C23}" dt="2020-02-26T10:45:34.546" v="5950" actId="1076"/>
          <ac:picMkLst>
            <pc:docMk/>
            <pc:sldMk cId="1500471808" sldId="284"/>
            <ac:picMk id="9" creationId="{766BA073-7978-428E-B83B-6B375F4CEE27}"/>
          </ac:picMkLst>
        </pc:picChg>
      </pc:sldChg>
      <pc:sldChg chg="addSp modSp add modAnim">
        <pc:chgData name="Decker Christian" userId="b929260f-f72d-48a1-a7d0-bd5a9a73bfc7" providerId="ADAL" clId="{B2A5E500-9049-4CD8-A6BC-7B829BD30C23}" dt="2020-02-26T11:03:48.378" v="6402" actId="20577"/>
        <pc:sldMkLst>
          <pc:docMk/>
          <pc:sldMk cId="1301141681" sldId="285"/>
        </pc:sldMkLst>
        <pc:spChg chg="mod">
          <ac:chgData name="Decker Christian" userId="b929260f-f72d-48a1-a7d0-bd5a9a73bfc7" providerId="ADAL" clId="{B2A5E500-9049-4CD8-A6BC-7B829BD30C23}" dt="2020-02-26T11:03:48.378" v="6402" actId="20577"/>
          <ac:spMkLst>
            <pc:docMk/>
            <pc:sldMk cId="1301141681" sldId="285"/>
            <ac:spMk id="2" creationId="{0D5D1149-6120-4DAD-9978-6E0C96E32874}"/>
          </ac:spMkLst>
        </pc:spChg>
        <pc:spChg chg="mod">
          <ac:chgData name="Decker Christian" userId="b929260f-f72d-48a1-a7d0-bd5a9a73bfc7" providerId="ADAL" clId="{B2A5E500-9049-4CD8-A6BC-7B829BD30C23}" dt="2020-02-26T10:55:46.616" v="6348" actId="20577"/>
          <ac:spMkLst>
            <pc:docMk/>
            <pc:sldMk cId="1301141681" sldId="285"/>
            <ac:spMk id="3" creationId="{980D0F93-2C48-4C21-AE47-0D9FA76D092B}"/>
          </ac:spMkLst>
        </pc:spChg>
        <pc:spChg chg="add mod">
          <ac:chgData name="Decker Christian" userId="b929260f-f72d-48a1-a7d0-bd5a9a73bfc7" providerId="ADAL" clId="{B2A5E500-9049-4CD8-A6BC-7B829BD30C23}" dt="2020-02-26T10:59:39.153" v="6361" actId="164"/>
          <ac:spMkLst>
            <pc:docMk/>
            <pc:sldMk cId="1301141681" sldId="285"/>
            <ac:spMk id="5" creationId="{ECF65425-983C-457A-BFEB-C331F8D80717}"/>
          </ac:spMkLst>
        </pc:spChg>
        <pc:spChg chg="add mod">
          <ac:chgData name="Decker Christian" userId="b929260f-f72d-48a1-a7d0-bd5a9a73bfc7" providerId="ADAL" clId="{B2A5E500-9049-4CD8-A6BC-7B829BD30C23}" dt="2020-02-26T10:59:55.926" v="6365" actId="164"/>
          <ac:spMkLst>
            <pc:docMk/>
            <pc:sldMk cId="1301141681" sldId="285"/>
            <ac:spMk id="8" creationId="{97582C94-7E89-428D-B3CD-14ED6B035070}"/>
          </ac:spMkLst>
        </pc:spChg>
        <pc:grpChg chg="add mod">
          <ac:chgData name="Decker Christian" userId="b929260f-f72d-48a1-a7d0-bd5a9a73bfc7" providerId="ADAL" clId="{B2A5E500-9049-4CD8-A6BC-7B829BD30C23}" dt="2020-02-26T10:59:39.153" v="6361" actId="164"/>
          <ac:grpSpMkLst>
            <pc:docMk/>
            <pc:sldMk cId="1301141681" sldId="285"/>
            <ac:grpSpMk id="7" creationId="{B0C2CBB6-AF8F-40AC-A787-66774A828D72}"/>
          </ac:grpSpMkLst>
        </pc:grpChg>
        <pc:grpChg chg="add mod">
          <ac:chgData name="Decker Christian" userId="b929260f-f72d-48a1-a7d0-bd5a9a73bfc7" providerId="ADAL" clId="{B2A5E500-9049-4CD8-A6BC-7B829BD30C23}" dt="2020-02-26T10:59:55.926" v="6365" actId="164"/>
          <ac:grpSpMkLst>
            <pc:docMk/>
            <pc:sldMk cId="1301141681" sldId="285"/>
            <ac:grpSpMk id="9" creationId="{4F448C09-86EB-4E01-88C7-847DB4E04664}"/>
          </ac:grpSpMkLst>
        </pc:grpChg>
        <pc:picChg chg="add mod">
          <ac:chgData name="Decker Christian" userId="b929260f-f72d-48a1-a7d0-bd5a9a73bfc7" providerId="ADAL" clId="{B2A5E500-9049-4CD8-A6BC-7B829BD30C23}" dt="2020-02-26T10:59:39.153" v="6361" actId="164"/>
          <ac:picMkLst>
            <pc:docMk/>
            <pc:sldMk cId="1301141681" sldId="285"/>
            <ac:picMk id="4" creationId="{4E4EB11A-E1F6-4D7A-BCB7-8767798D4CD2}"/>
          </ac:picMkLst>
        </pc:picChg>
        <pc:picChg chg="add mod">
          <ac:chgData name="Decker Christian" userId="b929260f-f72d-48a1-a7d0-bd5a9a73bfc7" providerId="ADAL" clId="{B2A5E500-9049-4CD8-A6BC-7B829BD30C23}" dt="2020-02-26T10:59:55.926" v="6365" actId="164"/>
          <ac:picMkLst>
            <pc:docMk/>
            <pc:sldMk cId="1301141681" sldId="285"/>
            <ac:picMk id="6" creationId="{3A32FEFE-1B76-48C0-A35F-9DC35F339217}"/>
          </ac:picMkLst>
        </pc:picChg>
      </pc:sldChg>
      <pc:sldChg chg="addSp delSp modSp add delAnim modAnim">
        <pc:chgData name="Decker Christian" userId="b929260f-f72d-48a1-a7d0-bd5a9a73bfc7" providerId="ADAL" clId="{B2A5E500-9049-4CD8-A6BC-7B829BD30C23}" dt="2020-02-26T11:03:52.446" v="6406" actId="20577"/>
        <pc:sldMkLst>
          <pc:docMk/>
          <pc:sldMk cId="2588354494" sldId="286"/>
        </pc:sldMkLst>
        <pc:spChg chg="mod">
          <ac:chgData name="Decker Christian" userId="b929260f-f72d-48a1-a7d0-bd5a9a73bfc7" providerId="ADAL" clId="{B2A5E500-9049-4CD8-A6BC-7B829BD30C23}" dt="2020-02-26T11:03:52.446" v="6406" actId="20577"/>
          <ac:spMkLst>
            <pc:docMk/>
            <pc:sldMk cId="2588354494" sldId="286"/>
            <ac:spMk id="2" creationId="{0D5D1149-6120-4DAD-9978-6E0C96E32874}"/>
          </ac:spMkLst>
        </pc:spChg>
        <pc:spChg chg="mod">
          <ac:chgData name="Decker Christian" userId="b929260f-f72d-48a1-a7d0-bd5a9a73bfc7" providerId="ADAL" clId="{B2A5E500-9049-4CD8-A6BC-7B829BD30C23}" dt="2020-02-26T11:00:20.370" v="6369" actId="20577"/>
          <ac:spMkLst>
            <pc:docMk/>
            <pc:sldMk cId="2588354494" sldId="286"/>
            <ac:spMk id="3" creationId="{980D0F93-2C48-4C21-AE47-0D9FA76D092B}"/>
          </ac:spMkLst>
        </pc:spChg>
        <pc:spChg chg="add mod">
          <ac:chgData name="Decker Christian" userId="b929260f-f72d-48a1-a7d0-bd5a9a73bfc7" providerId="ADAL" clId="{B2A5E500-9049-4CD8-A6BC-7B829BD30C23}" dt="2020-02-26T11:01:49.383" v="6387" actId="164"/>
          <ac:spMkLst>
            <pc:docMk/>
            <pc:sldMk cId="2588354494" sldId="286"/>
            <ac:spMk id="11" creationId="{46F4C5EB-9E84-4C8C-8F2F-494B6DFE8AC9}"/>
          </ac:spMkLst>
        </pc:spChg>
        <pc:spChg chg="add mod">
          <ac:chgData name="Decker Christian" userId="b929260f-f72d-48a1-a7d0-bd5a9a73bfc7" providerId="ADAL" clId="{B2A5E500-9049-4CD8-A6BC-7B829BD30C23}" dt="2020-02-26T11:01:49.383" v="6387" actId="164"/>
          <ac:spMkLst>
            <pc:docMk/>
            <pc:sldMk cId="2588354494" sldId="286"/>
            <ac:spMk id="12" creationId="{C2E0B270-DE8B-4666-A098-3F06E5102DA7}"/>
          </ac:spMkLst>
        </pc:spChg>
        <pc:spChg chg="add mod">
          <ac:chgData name="Decker Christian" userId="b929260f-f72d-48a1-a7d0-bd5a9a73bfc7" providerId="ADAL" clId="{B2A5E500-9049-4CD8-A6BC-7B829BD30C23}" dt="2020-02-26T11:03:32.547" v="6393" actId="164"/>
          <ac:spMkLst>
            <pc:docMk/>
            <pc:sldMk cId="2588354494" sldId="286"/>
            <ac:spMk id="15" creationId="{BD5AA8AF-5B73-4C9D-8E57-5319882E5008}"/>
          </ac:spMkLst>
        </pc:spChg>
        <pc:grpChg chg="del">
          <ac:chgData name="Decker Christian" userId="b929260f-f72d-48a1-a7d0-bd5a9a73bfc7" providerId="ADAL" clId="{B2A5E500-9049-4CD8-A6BC-7B829BD30C23}" dt="2020-02-26T11:00:22.340" v="6370" actId="478"/>
          <ac:grpSpMkLst>
            <pc:docMk/>
            <pc:sldMk cId="2588354494" sldId="286"/>
            <ac:grpSpMk id="7" creationId="{B0C2CBB6-AF8F-40AC-A787-66774A828D72}"/>
          </ac:grpSpMkLst>
        </pc:grpChg>
        <pc:grpChg chg="del">
          <ac:chgData name="Decker Christian" userId="b929260f-f72d-48a1-a7d0-bd5a9a73bfc7" providerId="ADAL" clId="{B2A5E500-9049-4CD8-A6BC-7B829BD30C23}" dt="2020-02-26T11:00:24.062" v="6371" actId="478"/>
          <ac:grpSpMkLst>
            <pc:docMk/>
            <pc:sldMk cId="2588354494" sldId="286"/>
            <ac:grpSpMk id="9" creationId="{4F448C09-86EB-4E01-88C7-847DB4E04664}"/>
          </ac:grpSpMkLst>
        </pc:grpChg>
        <pc:grpChg chg="add mod">
          <ac:chgData name="Decker Christian" userId="b929260f-f72d-48a1-a7d0-bd5a9a73bfc7" providerId="ADAL" clId="{B2A5E500-9049-4CD8-A6BC-7B829BD30C23}" dt="2020-02-26T11:01:49.383" v="6387" actId="164"/>
          <ac:grpSpMkLst>
            <pc:docMk/>
            <pc:sldMk cId="2588354494" sldId="286"/>
            <ac:grpSpMk id="13" creationId="{76CD3FA3-2A21-4670-8BE6-5AF2DACD2FFD}"/>
          </ac:grpSpMkLst>
        </pc:grpChg>
        <pc:grpChg chg="add mod">
          <ac:chgData name="Decker Christian" userId="b929260f-f72d-48a1-a7d0-bd5a9a73bfc7" providerId="ADAL" clId="{B2A5E500-9049-4CD8-A6BC-7B829BD30C23}" dt="2020-02-26T11:03:32.547" v="6393" actId="164"/>
          <ac:grpSpMkLst>
            <pc:docMk/>
            <pc:sldMk cId="2588354494" sldId="286"/>
            <ac:grpSpMk id="16" creationId="{42F27A82-BB3C-4D22-88AA-F17693CDCBF2}"/>
          </ac:grpSpMkLst>
        </pc:grpChg>
        <pc:picChg chg="add mod">
          <ac:chgData name="Decker Christian" userId="b929260f-f72d-48a1-a7d0-bd5a9a73bfc7" providerId="ADAL" clId="{B2A5E500-9049-4CD8-A6BC-7B829BD30C23}" dt="2020-02-26T11:01:49.383" v="6387" actId="164"/>
          <ac:picMkLst>
            <pc:docMk/>
            <pc:sldMk cId="2588354494" sldId="286"/>
            <ac:picMk id="10" creationId="{F8F0E514-B447-4CBA-9EEE-ECE2C088725C}"/>
          </ac:picMkLst>
        </pc:picChg>
        <pc:picChg chg="add mod">
          <ac:chgData name="Decker Christian" userId="b929260f-f72d-48a1-a7d0-bd5a9a73bfc7" providerId="ADAL" clId="{B2A5E500-9049-4CD8-A6BC-7B829BD30C23}" dt="2020-02-26T11:03:32.547" v="6393" actId="164"/>
          <ac:picMkLst>
            <pc:docMk/>
            <pc:sldMk cId="2588354494" sldId="286"/>
            <ac:picMk id="14" creationId="{13EDED80-BF73-48D3-95C1-595DB1597A02}"/>
          </ac:picMkLst>
        </pc:picChg>
      </pc:sldChg>
      <pc:sldChg chg="modSp add modAnim">
        <pc:chgData name="Decker Christian" userId="b929260f-f72d-48a1-a7d0-bd5a9a73bfc7" providerId="ADAL" clId="{B2A5E500-9049-4CD8-A6BC-7B829BD30C23}" dt="2020-02-26T11:34:38.159" v="7427"/>
        <pc:sldMkLst>
          <pc:docMk/>
          <pc:sldMk cId="603972010" sldId="287"/>
        </pc:sldMkLst>
        <pc:spChg chg="mod">
          <ac:chgData name="Decker Christian" userId="b929260f-f72d-48a1-a7d0-bd5a9a73bfc7" providerId="ADAL" clId="{B2A5E500-9049-4CD8-A6BC-7B829BD30C23}" dt="2020-02-26T11:11:50.893" v="6732" actId="20577"/>
          <ac:spMkLst>
            <pc:docMk/>
            <pc:sldMk cId="603972010" sldId="287"/>
            <ac:spMk id="2" creationId="{87E023F9-9B22-4780-B185-D4DE83BCA553}"/>
          </ac:spMkLst>
        </pc:spChg>
        <pc:spChg chg="mod">
          <ac:chgData name="Decker Christian" userId="b929260f-f72d-48a1-a7d0-bd5a9a73bfc7" providerId="ADAL" clId="{B2A5E500-9049-4CD8-A6BC-7B829BD30C23}" dt="2020-02-26T11:08:53.608" v="6728" actId="20577"/>
          <ac:spMkLst>
            <pc:docMk/>
            <pc:sldMk cId="603972010" sldId="287"/>
            <ac:spMk id="3" creationId="{7F8B60B1-4B9E-4B62-8BE5-BC652C9CAB85}"/>
          </ac:spMkLst>
        </pc:spChg>
      </pc:sldChg>
      <pc:sldChg chg="modSp add modAnim">
        <pc:chgData name="Decker Christian" userId="b929260f-f72d-48a1-a7d0-bd5a9a73bfc7" providerId="ADAL" clId="{B2A5E500-9049-4CD8-A6BC-7B829BD30C23}" dt="2020-02-26T11:33:12.859" v="7422"/>
        <pc:sldMkLst>
          <pc:docMk/>
          <pc:sldMk cId="3518678309" sldId="288"/>
        </pc:sldMkLst>
        <pc:spChg chg="mod">
          <ac:chgData name="Decker Christian" userId="b929260f-f72d-48a1-a7d0-bd5a9a73bfc7" providerId="ADAL" clId="{B2A5E500-9049-4CD8-A6BC-7B829BD30C23}" dt="2020-02-26T11:12:44.271" v="6764" actId="20577"/>
          <ac:spMkLst>
            <pc:docMk/>
            <pc:sldMk cId="3518678309" sldId="288"/>
            <ac:spMk id="2" creationId="{C5DC476D-D0F8-4E07-BE67-5EA2999F1248}"/>
          </ac:spMkLst>
        </pc:spChg>
        <pc:spChg chg="mod">
          <ac:chgData name="Decker Christian" userId="b929260f-f72d-48a1-a7d0-bd5a9a73bfc7" providerId="ADAL" clId="{B2A5E500-9049-4CD8-A6BC-7B829BD30C23}" dt="2020-02-26T11:18:26.345" v="7203" actId="20577"/>
          <ac:spMkLst>
            <pc:docMk/>
            <pc:sldMk cId="3518678309" sldId="288"/>
            <ac:spMk id="3" creationId="{3E610B42-50F2-4675-8FB5-6103BB74AC5A}"/>
          </ac:spMkLst>
        </pc:spChg>
      </pc:sldChg>
      <pc:sldChg chg="addSp modSp add mod setBg">
        <pc:chgData name="Decker Christian" userId="b929260f-f72d-48a1-a7d0-bd5a9a73bfc7" providerId="ADAL" clId="{B2A5E500-9049-4CD8-A6BC-7B829BD30C23}" dt="2020-02-26T11:39:11.662" v="7575" actId="26606"/>
        <pc:sldMkLst>
          <pc:docMk/>
          <pc:sldMk cId="3780381633" sldId="289"/>
        </pc:sldMkLst>
        <pc:spChg chg="mod">
          <ac:chgData name="Decker Christian" userId="b929260f-f72d-48a1-a7d0-bd5a9a73bfc7" providerId="ADAL" clId="{B2A5E500-9049-4CD8-A6BC-7B829BD30C23}" dt="2020-02-26T11:39:11.662" v="7575" actId="26606"/>
          <ac:spMkLst>
            <pc:docMk/>
            <pc:sldMk cId="3780381633" sldId="289"/>
            <ac:spMk id="2" creationId="{7325C686-D48A-466E-92D2-A5F782C2B3B8}"/>
          </ac:spMkLst>
        </pc:spChg>
        <pc:spChg chg="mod">
          <ac:chgData name="Decker Christian" userId="b929260f-f72d-48a1-a7d0-bd5a9a73bfc7" providerId="ADAL" clId="{B2A5E500-9049-4CD8-A6BC-7B829BD30C23}" dt="2020-02-26T11:39:11.662" v="7575" actId="26606"/>
          <ac:spMkLst>
            <pc:docMk/>
            <pc:sldMk cId="3780381633" sldId="289"/>
            <ac:spMk id="3" creationId="{2768CC22-DC1C-4BBD-AB1E-656A9493C378}"/>
          </ac:spMkLst>
        </pc:spChg>
        <pc:picChg chg="add mod">
          <ac:chgData name="Decker Christian" userId="b929260f-f72d-48a1-a7d0-bd5a9a73bfc7" providerId="ADAL" clId="{B2A5E500-9049-4CD8-A6BC-7B829BD30C23}" dt="2020-02-26T11:39:11.662" v="7575" actId="26606"/>
          <ac:picMkLst>
            <pc:docMk/>
            <pc:sldMk cId="3780381633" sldId="289"/>
            <ac:picMk id="5" creationId="{F2FC2AE7-AC26-42C1-BDB4-5A1974FA8E52}"/>
          </ac:picMkLst>
        </pc:picChg>
      </pc:sldChg>
      <pc:sldChg chg="modSp add modAnim">
        <pc:chgData name="Decker Christian" userId="b929260f-f72d-48a1-a7d0-bd5a9a73bfc7" providerId="ADAL" clId="{B2A5E500-9049-4CD8-A6BC-7B829BD30C23}" dt="2020-02-26T11:36:50.724" v="7445"/>
        <pc:sldMkLst>
          <pc:docMk/>
          <pc:sldMk cId="3983332509" sldId="290"/>
        </pc:sldMkLst>
        <pc:spChg chg="mod">
          <ac:chgData name="Decker Christian" userId="b929260f-f72d-48a1-a7d0-bd5a9a73bfc7" providerId="ADAL" clId="{B2A5E500-9049-4CD8-A6BC-7B829BD30C23}" dt="2020-02-26T11:36:24.577" v="7443"/>
          <ac:spMkLst>
            <pc:docMk/>
            <pc:sldMk cId="3983332509" sldId="290"/>
            <ac:spMk id="3" creationId="{4D99111E-FFA2-4909-9B44-CE38AA84055A}"/>
          </ac:spMkLst>
        </pc:spChg>
      </pc:sldChg>
      <pc:sldMasterChg chg="modSldLayout">
        <pc:chgData name="Decker Christian" userId="b929260f-f72d-48a1-a7d0-bd5a9a73bfc7" providerId="ADAL" clId="{B2A5E500-9049-4CD8-A6BC-7B829BD30C23}" dt="2020-02-26T11:25:35.861" v="7387" actId="3064"/>
        <pc:sldMasterMkLst>
          <pc:docMk/>
          <pc:sldMasterMk cId="0" sldId="2147483840"/>
        </pc:sldMasterMkLst>
        <pc:sldLayoutChg chg="modSp">
          <pc:chgData name="Decker Christian" userId="b929260f-f72d-48a1-a7d0-bd5a9a73bfc7" providerId="ADAL" clId="{B2A5E500-9049-4CD8-A6BC-7B829BD30C23}" dt="2020-02-26T11:25:16.229" v="7386" actId="3064"/>
          <pc:sldLayoutMkLst>
            <pc:docMk/>
            <pc:sldMasterMk cId="0" sldId="2147483840"/>
            <pc:sldLayoutMk cId="0" sldId="2147483842"/>
          </pc:sldLayoutMkLst>
          <pc:spChg chg="mod">
            <ac:chgData name="Decker Christian" userId="b929260f-f72d-48a1-a7d0-bd5a9a73bfc7" providerId="ADAL" clId="{B2A5E500-9049-4CD8-A6BC-7B829BD30C23}" dt="2020-02-26T11:25:16.229" v="7386" actId="3064"/>
            <ac:spMkLst>
              <pc:docMk/>
              <pc:sldMasterMk cId="0" sldId="2147483840"/>
              <pc:sldLayoutMk cId="0" sldId="2147483842"/>
              <ac:spMk id="3" creationId="{00000000-0000-0000-0000-000000000000}"/>
            </ac:spMkLst>
          </pc:spChg>
        </pc:sldLayoutChg>
        <pc:sldLayoutChg chg="modSp">
          <pc:chgData name="Decker Christian" userId="b929260f-f72d-48a1-a7d0-bd5a9a73bfc7" providerId="ADAL" clId="{B2A5E500-9049-4CD8-A6BC-7B829BD30C23}" dt="2020-02-26T11:25:35.861" v="7387" actId="3064"/>
          <pc:sldLayoutMkLst>
            <pc:docMk/>
            <pc:sldMasterMk cId="0" sldId="2147483840"/>
            <pc:sldLayoutMk cId="0" sldId="2147483848"/>
          </pc:sldLayoutMkLst>
          <pc:spChg chg="mod">
            <ac:chgData name="Decker Christian" userId="b929260f-f72d-48a1-a7d0-bd5a9a73bfc7" providerId="ADAL" clId="{B2A5E500-9049-4CD8-A6BC-7B829BD30C23}" dt="2020-02-26T11:25:35.861" v="7387" actId="3064"/>
            <ac:spMkLst>
              <pc:docMk/>
              <pc:sldMasterMk cId="0" sldId="2147483840"/>
              <pc:sldLayoutMk cId="0" sldId="2147483848"/>
              <ac:spMk id="3" creationId="{00000000-0000-0000-0000-000000000000}"/>
            </ac:spMkLst>
          </pc:spChg>
        </pc:sldLayoutChg>
      </pc:sldMasterChg>
    </pc:docChg>
  </pc:docChgLst>
  <pc:docChgLst>
    <pc:chgData name="Herzog Carina" userId="S::carina.herzog@acp.at::44b4d5d1-9d37-45c2-9821-841ca1a31135" providerId="AD" clId="Web-{D92D4836-5398-423E-B2E1-70027E5D37F8}"/>
    <pc:docChg chg="modSld">
      <pc:chgData name="Herzog Carina" userId="S::carina.herzog@acp.at::44b4d5d1-9d37-45c2-9821-841ca1a31135" providerId="AD" clId="Web-{D92D4836-5398-423E-B2E1-70027E5D37F8}" dt="2020-02-28T09:40:28.605" v="72" actId="20577"/>
      <pc:docMkLst>
        <pc:docMk/>
      </pc:docMkLst>
      <pc:sldChg chg="modSp">
        <pc:chgData name="Herzog Carina" userId="S::carina.herzog@acp.at::44b4d5d1-9d37-45c2-9821-841ca1a31135" providerId="AD" clId="Web-{D92D4836-5398-423E-B2E1-70027E5D37F8}" dt="2020-02-28T08:57:42.043" v="8"/>
        <pc:sldMkLst>
          <pc:docMk/>
          <pc:sldMk cId="2947741652" sldId="256"/>
        </pc:sldMkLst>
        <pc:spChg chg="mod">
          <ac:chgData name="Herzog Carina" userId="S::carina.herzog@acp.at::44b4d5d1-9d37-45c2-9821-841ca1a31135" providerId="AD" clId="Web-{D92D4836-5398-423E-B2E1-70027E5D37F8}" dt="2020-02-28T08:57:42.043" v="8"/>
          <ac:spMkLst>
            <pc:docMk/>
            <pc:sldMk cId="2947741652" sldId="256"/>
            <ac:spMk id="3" creationId="{922DDF90-1D71-41DA-AE4A-BF0EE14797C4}"/>
          </ac:spMkLst>
        </pc:spChg>
      </pc:sldChg>
      <pc:sldChg chg="modSp">
        <pc:chgData name="Herzog Carina" userId="S::carina.herzog@acp.at::44b4d5d1-9d37-45c2-9821-841ca1a31135" providerId="AD" clId="Web-{D92D4836-5398-423E-B2E1-70027E5D37F8}" dt="2020-02-28T09:02:00.043" v="12" actId="20577"/>
        <pc:sldMkLst>
          <pc:docMk/>
          <pc:sldMk cId="4198643233" sldId="261"/>
        </pc:sldMkLst>
        <pc:spChg chg="mod">
          <ac:chgData name="Herzog Carina" userId="S::carina.herzog@acp.at::44b4d5d1-9d37-45c2-9821-841ca1a31135" providerId="AD" clId="Web-{D92D4836-5398-423E-B2E1-70027E5D37F8}" dt="2020-02-28T09:02:00.043" v="12" actId="20577"/>
          <ac:spMkLst>
            <pc:docMk/>
            <pc:sldMk cId="4198643233" sldId="261"/>
            <ac:spMk id="3" creationId="{7D8A48DF-A543-41D7-BD87-3FC28814F132}"/>
          </ac:spMkLst>
        </pc:spChg>
      </pc:sldChg>
      <pc:sldChg chg="modSp">
        <pc:chgData name="Herzog Carina" userId="S::carina.herzog@acp.at::44b4d5d1-9d37-45c2-9821-841ca1a31135" providerId="AD" clId="Web-{D92D4836-5398-423E-B2E1-70027E5D37F8}" dt="2020-02-28T09:15:22.011" v="22" actId="20577"/>
        <pc:sldMkLst>
          <pc:docMk/>
          <pc:sldMk cId="4047901759" sldId="269"/>
        </pc:sldMkLst>
        <pc:spChg chg="mod">
          <ac:chgData name="Herzog Carina" userId="S::carina.herzog@acp.at::44b4d5d1-9d37-45c2-9821-841ca1a31135" providerId="AD" clId="Web-{D92D4836-5398-423E-B2E1-70027E5D37F8}" dt="2020-02-28T09:15:22.011" v="22" actId="20577"/>
          <ac:spMkLst>
            <pc:docMk/>
            <pc:sldMk cId="4047901759" sldId="269"/>
            <ac:spMk id="3" creationId="{B08C1F4F-5C6D-4773-8A84-C8507C6920FE}"/>
          </ac:spMkLst>
        </pc:spChg>
      </pc:sldChg>
      <pc:sldChg chg="modSp">
        <pc:chgData name="Herzog Carina" userId="S::carina.herzog@acp.at::44b4d5d1-9d37-45c2-9821-841ca1a31135" providerId="AD" clId="Web-{D92D4836-5398-423E-B2E1-70027E5D37F8}" dt="2020-02-28T09:19:51.058" v="26" actId="20577"/>
        <pc:sldMkLst>
          <pc:docMk/>
          <pc:sldMk cId="1193585668" sldId="272"/>
        </pc:sldMkLst>
        <pc:spChg chg="mod">
          <ac:chgData name="Herzog Carina" userId="S::carina.herzog@acp.at::44b4d5d1-9d37-45c2-9821-841ca1a31135" providerId="AD" clId="Web-{D92D4836-5398-423E-B2E1-70027E5D37F8}" dt="2020-02-28T09:19:51.058" v="26" actId="20577"/>
          <ac:spMkLst>
            <pc:docMk/>
            <pc:sldMk cId="1193585668" sldId="272"/>
            <ac:spMk id="2" creationId="{0C3CEA22-D184-4083-8DC0-C008C7DAEB49}"/>
          </ac:spMkLst>
        </pc:spChg>
      </pc:sldChg>
      <pc:sldChg chg="modSp">
        <pc:chgData name="Herzog Carina" userId="S::carina.herzog@acp.at::44b4d5d1-9d37-45c2-9821-841ca1a31135" providerId="AD" clId="Web-{D92D4836-5398-423E-B2E1-70027E5D37F8}" dt="2020-02-28T09:31:34.027" v="33" actId="20577"/>
        <pc:sldMkLst>
          <pc:docMk/>
          <pc:sldMk cId="4110377016" sldId="274"/>
        </pc:sldMkLst>
        <pc:spChg chg="mod">
          <ac:chgData name="Herzog Carina" userId="S::carina.herzog@acp.at::44b4d5d1-9d37-45c2-9821-841ca1a31135" providerId="AD" clId="Web-{D92D4836-5398-423E-B2E1-70027E5D37F8}" dt="2020-02-28T09:31:34.027" v="33" actId="20577"/>
          <ac:spMkLst>
            <pc:docMk/>
            <pc:sldMk cId="4110377016" sldId="274"/>
            <ac:spMk id="2" creationId="{9E5D561D-6D91-4721-909F-4E2E25CBE73D}"/>
          </ac:spMkLst>
        </pc:spChg>
      </pc:sldChg>
      <pc:sldChg chg="modSp">
        <pc:chgData name="Herzog Carina" userId="S::carina.herzog@acp.at::44b4d5d1-9d37-45c2-9821-841ca1a31135" providerId="AD" clId="Web-{D92D4836-5398-423E-B2E1-70027E5D37F8}" dt="2020-02-28T09:32:57.417" v="42" actId="1076"/>
        <pc:sldMkLst>
          <pc:docMk/>
          <pc:sldMk cId="1438424934" sldId="275"/>
        </pc:sldMkLst>
        <pc:grpChg chg="mod">
          <ac:chgData name="Herzog Carina" userId="S::carina.herzog@acp.at::44b4d5d1-9d37-45c2-9821-841ca1a31135" providerId="AD" clId="Web-{D92D4836-5398-423E-B2E1-70027E5D37F8}" dt="2020-02-28T09:32:48.011" v="41" actId="1076"/>
          <ac:grpSpMkLst>
            <pc:docMk/>
            <pc:sldMk cId="1438424934" sldId="275"/>
            <ac:grpSpMk id="9" creationId="{F2572437-0756-4263-8CAE-FDE51F73C847}"/>
          </ac:grpSpMkLst>
        </pc:grpChg>
        <pc:picChg chg="mod">
          <ac:chgData name="Herzog Carina" userId="S::carina.herzog@acp.at::44b4d5d1-9d37-45c2-9821-841ca1a31135" providerId="AD" clId="Web-{D92D4836-5398-423E-B2E1-70027E5D37F8}" dt="2020-02-28T09:32:57.417" v="42" actId="1076"/>
          <ac:picMkLst>
            <pc:docMk/>
            <pc:sldMk cId="1438424934" sldId="275"/>
            <ac:picMk id="4" creationId="{2D9CF0EE-EA95-4125-B8F2-3BBBEE91CEE8}"/>
          </ac:picMkLst>
        </pc:picChg>
        <pc:picChg chg="mod">
          <ac:chgData name="Herzog Carina" userId="S::carina.herzog@acp.at::44b4d5d1-9d37-45c2-9821-841ca1a31135" providerId="AD" clId="Web-{D92D4836-5398-423E-B2E1-70027E5D37F8}" dt="2020-02-28T09:32:32.855" v="38" actId="1076"/>
          <ac:picMkLst>
            <pc:docMk/>
            <pc:sldMk cId="1438424934" sldId="275"/>
            <ac:picMk id="5" creationId="{FC4A3CFC-E78D-4D00-8EE0-A68AA922D2CF}"/>
          </ac:picMkLst>
        </pc:picChg>
      </pc:sldChg>
      <pc:sldChg chg="modSp">
        <pc:chgData name="Herzog Carina" userId="S::carina.herzog@acp.at::44b4d5d1-9d37-45c2-9821-841ca1a31135" providerId="AD" clId="Web-{D92D4836-5398-423E-B2E1-70027E5D37F8}" dt="2020-02-28T09:34:34.949" v="45" actId="20577"/>
        <pc:sldMkLst>
          <pc:docMk/>
          <pc:sldMk cId="804747181" sldId="277"/>
        </pc:sldMkLst>
        <pc:spChg chg="mod">
          <ac:chgData name="Herzog Carina" userId="S::carina.herzog@acp.at::44b4d5d1-9d37-45c2-9821-841ca1a31135" providerId="AD" clId="Web-{D92D4836-5398-423E-B2E1-70027E5D37F8}" dt="2020-02-28T09:34:34.949" v="45" actId="20577"/>
          <ac:spMkLst>
            <pc:docMk/>
            <pc:sldMk cId="804747181" sldId="277"/>
            <ac:spMk id="3" creationId="{BADB08F6-EDA7-4630-9F42-D3DBBBD96523}"/>
          </ac:spMkLst>
        </pc:spChg>
      </pc:sldChg>
      <pc:sldChg chg="modSp">
        <pc:chgData name="Herzog Carina" userId="S::carina.herzog@acp.at::44b4d5d1-9d37-45c2-9821-841ca1a31135" providerId="AD" clId="Web-{D92D4836-5398-423E-B2E1-70027E5D37F8}" dt="2020-02-28T09:40:28.605" v="71" actId="20577"/>
        <pc:sldMkLst>
          <pc:docMk/>
          <pc:sldMk cId="1749146133" sldId="280"/>
        </pc:sldMkLst>
        <pc:spChg chg="mod">
          <ac:chgData name="Herzog Carina" userId="S::carina.herzog@acp.at::44b4d5d1-9d37-45c2-9821-841ca1a31135" providerId="AD" clId="Web-{D92D4836-5398-423E-B2E1-70027E5D37F8}" dt="2020-02-28T09:40:28.605" v="71" actId="20577"/>
          <ac:spMkLst>
            <pc:docMk/>
            <pc:sldMk cId="1749146133" sldId="280"/>
            <ac:spMk id="3" creationId="{FE744B24-D8E5-4427-B7FD-4BF4F79E0775}"/>
          </ac:spMkLst>
        </pc:spChg>
      </pc:sldChg>
      <pc:sldChg chg="modSp">
        <pc:chgData name="Herzog Carina" userId="S::carina.herzog@acp.at::44b4d5d1-9d37-45c2-9821-841ca1a31135" providerId="AD" clId="Web-{D92D4836-5398-423E-B2E1-70027E5D37F8}" dt="2020-02-28T09:37:35.902" v="67" actId="20577"/>
        <pc:sldMkLst>
          <pc:docMk/>
          <pc:sldMk cId="1500471808" sldId="284"/>
        </pc:sldMkLst>
        <pc:spChg chg="mod">
          <ac:chgData name="Herzog Carina" userId="S::carina.herzog@acp.at::44b4d5d1-9d37-45c2-9821-841ca1a31135" providerId="AD" clId="Web-{D92D4836-5398-423E-B2E1-70027E5D37F8}" dt="2020-02-28T09:37:35.902" v="67" actId="20577"/>
          <ac:spMkLst>
            <pc:docMk/>
            <pc:sldMk cId="1500471808" sldId="284"/>
            <ac:spMk id="3" creationId="{CA3C9061-FCA7-4027-A45D-81636D77BF36}"/>
          </ac:spMkLst>
        </pc:spChg>
      </pc:sldChg>
      <pc:sldChg chg="modSp">
        <pc:chgData name="Herzog Carina" userId="S::carina.herzog@acp.at::44b4d5d1-9d37-45c2-9821-841ca1a31135" providerId="AD" clId="Web-{D92D4836-5398-423E-B2E1-70027E5D37F8}" dt="2020-02-28T09:36:36.199" v="61" actId="20577"/>
        <pc:sldMkLst>
          <pc:docMk/>
          <pc:sldMk cId="3518678309" sldId="288"/>
        </pc:sldMkLst>
        <pc:spChg chg="mod">
          <ac:chgData name="Herzog Carina" userId="S::carina.herzog@acp.at::44b4d5d1-9d37-45c2-9821-841ca1a31135" providerId="AD" clId="Web-{D92D4836-5398-423E-B2E1-70027E5D37F8}" dt="2020-02-28T09:35:25.558" v="49" actId="20577"/>
          <ac:spMkLst>
            <pc:docMk/>
            <pc:sldMk cId="3518678309" sldId="288"/>
            <ac:spMk id="2" creationId="{C5DC476D-D0F8-4E07-BE67-5EA2999F1248}"/>
          </ac:spMkLst>
        </pc:spChg>
        <pc:spChg chg="mod">
          <ac:chgData name="Herzog Carina" userId="S::carina.herzog@acp.at::44b4d5d1-9d37-45c2-9821-841ca1a31135" providerId="AD" clId="Web-{D92D4836-5398-423E-B2E1-70027E5D37F8}" dt="2020-02-28T09:36:36.199" v="61" actId="20577"/>
          <ac:spMkLst>
            <pc:docMk/>
            <pc:sldMk cId="3518678309" sldId="288"/>
            <ac:spMk id="3" creationId="{3E610B42-50F2-4675-8FB5-6103BB74AC5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de-DE"/>
              <a:t>Mastertitelformat bearbeiten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de-DE"/>
              <a:t>Mastertitelformat bearbeiten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de-DE"/>
              <a:t>Mastertitelformat bearbeiten</a:t>
            </a:r>
            <a:endParaRPr lang="en-US" dirty="0"/>
          </a:p>
        </p:txBody>
      </p:sp>
      <p:sp>
        <p:nvSpPr>
          <p:cNvPr id="3" name="Content Placeholder 2"/>
          <p:cNvSpPr>
            <a:spLocks noGrp="1"/>
          </p:cNvSpPr>
          <p:nvPr>
            <p:ph idx="1"/>
          </p:nvPr>
        </p:nvSpPr>
        <p:spPr>
          <a:xfrm>
            <a:off x="3867912" y="868680"/>
            <a:ext cx="7315200" cy="5120640"/>
          </a:xfrm>
        </p:spPr>
        <p:txBody>
          <a:bodyPr anchor="t" anchorCtr="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8" name="Date Placeholder 7"/>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de-DE"/>
              <a:t>Mastertitelformat bearbeiten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8" name="Date Placeholder 7"/>
          <p:cNvSpPr>
            <a:spLocks noGrp="1"/>
          </p:cNvSpPr>
          <p:nvPr>
            <p:ph type="dt" sz="half" idx="10"/>
          </p:nvPr>
        </p:nvSpPr>
        <p:spPr/>
        <p:txBody>
          <a:bodyPr/>
          <a:lstStyle/>
          <a:p>
            <a:fld id="{5586B75A-687E-405C-8A0B-8D00578BA2C3}" type="datetimeFigureOut">
              <a:rPr lang="en-US" dirty="0"/>
              <a:pPr/>
              <a:t>2/28/2020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2/28/2020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hyperlink" Target="https://www.derdecker.at/cloud/2019/08/05/dsgvo-versto-durch-office-36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derdecker.at/cloud/office-365/2019/07/10/nutzung-von-cloud-diensten-ohne-lizenz/"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derdecker.at/cloud/2019/08/22/dynamische-gruppen-klingen-sup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derdecker.at/cloud/2019/02/13/unguided-office-365-pilot-verhinder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derdecker.at/allgemein/2019/04/19/du-brauchst-azure-ad-premium-p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derdecker.at/cloud/2019/12/15/shared-mailboxen-kostenpflichtig-in-o36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derdecker.at/cloud/2019/09/20/berraschende-lizenzerkenntniss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office365/securitycompliance/set-up-atp-safe-attachments-policies" TargetMode="External"/><Relationship Id="rId2" Type="http://schemas.openxmlformats.org/officeDocument/2006/relationships/hyperlink" Target="https://docs.microsoft.com/office365/securitycompliance/set-up-atp-safe-links-policies" TargetMode="External"/><Relationship Id="rId1" Type="http://schemas.openxmlformats.org/officeDocument/2006/relationships/slideLayout" Target="../slideLayouts/slideLayout2.xml"/><Relationship Id="rId4" Type="http://schemas.openxmlformats.org/officeDocument/2006/relationships/hyperlink" Target="https://www.derdecker.at/cloud/2019/09/20/berraschende-lizenzerkenntniss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ortal.office.com/"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hyperlink" Target="http://www.derdecker.a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derdecker.at/cloud/2018/12/18/teams-verlassen-einer-organisation/"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ccount.activedirectory.windowsazure.com/"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christian@derdecker.at" TargetMode="External"/><Relationship Id="rId2" Type="http://schemas.openxmlformats.org/officeDocument/2006/relationships/hyperlink" Target="http://www.derdecker.at/" TargetMode="Externa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erdecker.at/cloud/2019/09/03/zeitzonen-sprachen-und-hnliches-fr-weltweite-unternehme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derdecker.at/cloud/2019/11/20/interne-mails-von-atp-scanning-ausnehme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erdecker.at/cloud/2019/08/05/dsgvo-versto-durch-office-36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2BD44-770F-4A93-9AA6-FA9F20D95A87}"/>
              </a:ext>
            </a:extLst>
          </p:cNvPr>
          <p:cNvSpPr>
            <a:spLocks noGrp="1"/>
          </p:cNvSpPr>
          <p:nvPr>
            <p:ph type="ctrTitle"/>
          </p:nvPr>
        </p:nvSpPr>
        <p:spPr/>
        <p:txBody>
          <a:bodyPr/>
          <a:lstStyle/>
          <a:p>
            <a:r>
              <a:rPr lang="de-AT" dirty="0"/>
              <a:t>21 </a:t>
            </a:r>
            <a:r>
              <a:rPr lang="de-AT" dirty="0" err="1"/>
              <a:t>Learnings</a:t>
            </a:r>
            <a:r>
              <a:rPr lang="de-AT" dirty="0"/>
              <a:t> aus O365 Projekten</a:t>
            </a:r>
          </a:p>
        </p:txBody>
      </p:sp>
      <p:sp>
        <p:nvSpPr>
          <p:cNvPr id="3" name="Untertitel 2">
            <a:extLst>
              <a:ext uri="{FF2B5EF4-FFF2-40B4-BE49-F238E27FC236}">
                <a16:creationId xmlns:a16="http://schemas.microsoft.com/office/drawing/2014/main" id="{922DDF90-1D71-41DA-AE4A-BF0EE14797C4}"/>
              </a:ext>
            </a:extLst>
          </p:cNvPr>
          <p:cNvSpPr>
            <a:spLocks noGrp="1"/>
          </p:cNvSpPr>
          <p:nvPr>
            <p:ph type="subTitle" idx="1"/>
          </p:nvPr>
        </p:nvSpPr>
        <p:spPr/>
        <p:txBody>
          <a:bodyPr>
            <a:normAutofit lnSpcReduction="10000"/>
          </a:bodyPr>
          <a:lstStyle/>
          <a:p>
            <a:r>
              <a:rPr lang="de-AT" dirty="0"/>
              <a:t>Christian Decker</a:t>
            </a:r>
            <a:br>
              <a:rPr lang="de-AT" dirty="0"/>
            </a:br>
            <a:r>
              <a:rPr lang="de-AT" dirty="0"/>
              <a:t>Christian@derdecker.at</a:t>
            </a:r>
            <a:br>
              <a:rPr lang="de-AT" dirty="0"/>
            </a:br>
            <a:r>
              <a:rPr lang="de-AT" dirty="0"/>
              <a:t>https://derdecker.at</a:t>
            </a:r>
            <a:r>
              <a:rPr lang="de-AT" dirty="0">
                <a:solidFill>
                  <a:schemeClr val="bg1"/>
                </a:solidFill>
              </a:rPr>
              <a:t> </a:t>
            </a:r>
            <a:endParaRPr lang="de-DE">
              <a:solidFill>
                <a:schemeClr val="bg1"/>
              </a:solidFill>
            </a:endParaRPr>
          </a:p>
        </p:txBody>
      </p:sp>
    </p:spTree>
    <p:extLst>
      <p:ext uri="{BB962C8B-B14F-4D97-AF65-F5344CB8AC3E}">
        <p14:creationId xmlns:p14="http://schemas.microsoft.com/office/powerpoint/2010/main" val="2947741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rv1">
            <a:extLst>
              <a:ext uri="{FF2B5EF4-FFF2-40B4-BE49-F238E27FC236}">
                <a16:creationId xmlns:a16="http://schemas.microsoft.com/office/drawing/2014/main" id="{59838268-42A0-4FC2-AC3F-3682845C8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26" y="273191"/>
            <a:ext cx="43053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64EACA-A2FE-467E-A6B9-41C3F5C85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298" y="1764610"/>
            <a:ext cx="40767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54CA4FDD-AF4D-48AA-AFFB-5C1D2000A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9903" y="4045640"/>
            <a:ext cx="3733800"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02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7A9A0D-DCB3-4D56-BD0F-4A4DBF10C2AA}"/>
              </a:ext>
            </a:extLst>
          </p:cNvPr>
          <p:cNvSpPr>
            <a:spLocks noGrp="1"/>
          </p:cNvSpPr>
          <p:nvPr>
            <p:ph type="title"/>
          </p:nvPr>
        </p:nvSpPr>
        <p:spPr/>
        <p:txBody>
          <a:bodyPr/>
          <a:lstStyle/>
          <a:p>
            <a:r>
              <a:rPr lang="de-AT" dirty="0"/>
              <a:t>#5</a:t>
            </a:r>
            <a:br>
              <a:rPr lang="de-AT" dirty="0"/>
            </a:br>
            <a:r>
              <a:rPr lang="de-AT" dirty="0"/>
              <a:t>Integrated Apps</a:t>
            </a:r>
          </a:p>
        </p:txBody>
      </p:sp>
      <p:sp>
        <p:nvSpPr>
          <p:cNvPr id="3" name="Inhaltsplatzhalter 2">
            <a:extLst>
              <a:ext uri="{FF2B5EF4-FFF2-40B4-BE49-F238E27FC236}">
                <a16:creationId xmlns:a16="http://schemas.microsoft.com/office/drawing/2014/main" id="{E9040E3F-7CCF-46BE-9CB2-C9C464DC9137}"/>
              </a:ext>
            </a:extLst>
          </p:cNvPr>
          <p:cNvSpPr>
            <a:spLocks noGrp="1"/>
          </p:cNvSpPr>
          <p:nvPr>
            <p:ph idx="1"/>
          </p:nvPr>
        </p:nvSpPr>
        <p:spPr/>
        <p:txBody>
          <a:bodyPr/>
          <a:lstStyle/>
          <a:p>
            <a:r>
              <a:rPr lang="de-AT" b="1" dirty="0"/>
              <a:t>Wo liegt das Problem ?</a:t>
            </a:r>
            <a:br>
              <a:rPr lang="de-AT" b="1" dirty="0"/>
            </a:br>
            <a:r>
              <a:rPr lang="de-AT" dirty="0"/>
              <a:t>Registrierung mit O365 Account bei Drittanbietern</a:t>
            </a:r>
            <a:br>
              <a:rPr lang="de-AT" dirty="0"/>
            </a:br>
            <a:r>
              <a:rPr lang="de-AT" dirty="0"/>
              <a:t>Drittanbieter fordert Rechte an</a:t>
            </a:r>
          </a:p>
          <a:p>
            <a:pPr fontAlgn="base"/>
            <a:r>
              <a:rPr lang="de-AT" b="1" dirty="0"/>
              <a:t>Wo finde ich die Einstellung ?</a:t>
            </a:r>
            <a:br>
              <a:rPr lang="de-AT" b="1" dirty="0"/>
            </a:br>
            <a:r>
              <a:rPr lang="de-AT" dirty="0"/>
              <a:t>O365 Admin Portal (Admin.microsoft.com), Settings, Services, Integrated Apps - deaktivieren</a:t>
            </a:r>
          </a:p>
          <a:p>
            <a:pPr fontAlgn="base"/>
            <a:r>
              <a:rPr lang="de-AT" b="1" dirty="0"/>
              <a:t>Wo merken die Benutzer das ?</a:t>
            </a:r>
            <a:br>
              <a:rPr lang="de-AT" dirty="0"/>
            </a:br>
            <a:r>
              <a:rPr lang="de-AT" dirty="0"/>
              <a:t>Benutzer können sich nicht mehr bei NEUEN 3rd Party Webseiten anmelden – Admin kann das für den Benutzer/das Unternehmen freischalten</a:t>
            </a:r>
          </a:p>
          <a:p>
            <a:pPr fontAlgn="base"/>
            <a:endParaRPr lang="de-AT" dirty="0"/>
          </a:p>
          <a:p>
            <a:pPr fontAlgn="base"/>
            <a:r>
              <a:rPr lang="de-AT" dirty="0"/>
              <a:t>ACHTUNG:</a:t>
            </a:r>
            <a:br>
              <a:rPr lang="de-AT" dirty="0"/>
            </a:br>
            <a:r>
              <a:rPr lang="de-AT" dirty="0"/>
              <a:t>Bitte im Azure AD unter „Enterprise </a:t>
            </a:r>
            <a:r>
              <a:rPr lang="de-AT" dirty="0" err="1"/>
              <a:t>Applications</a:t>
            </a:r>
            <a:r>
              <a:rPr lang="de-AT" dirty="0"/>
              <a:t>“ bereits registrierte Apps kontrollieren !</a:t>
            </a:r>
          </a:p>
          <a:p>
            <a:pPr fontAlgn="base"/>
            <a:endParaRPr lang="de-AT" dirty="0"/>
          </a:p>
          <a:p>
            <a:pPr fontAlgn="base"/>
            <a:endParaRPr lang="de-AT" dirty="0"/>
          </a:p>
          <a:p>
            <a:pPr fontAlgn="base"/>
            <a:endParaRPr lang="de-AT" dirty="0"/>
          </a:p>
          <a:p>
            <a:pPr fontAlgn="base"/>
            <a:endParaRPr lang="de-AT" dirty="0"/>
          </a:p>
        </p:txBody>
      </p:sp>
      <p:sp>
        <p:nvSpPr>
          <p:cNvPr id="4" name="Rechteck 3">
            <a:extLst>
              <a:ext uri="{FF2B5EF4-FFF2-40B4-BE49-F238E27FC236}">
                <a16:creationId xmlns:a16="http://schemas.microsoft.com/office/drawing/2014/main" id="{1457A61E-EB66-41AF-A6D3-A8E14E9A45FD}"/>
              </a:ext>
            </a:extLst>
          </p:cNvPr>
          <p:cNvSpPr/>
          <p:nvPr/>
        </p:nvSpPr>
        <p:spPr>
          <a:xfrm>
            <a:off x="2438400" y="6188901"/>
            <a:ext cx="7315200" cy="369332"/>
          </a:xfrm>
          <a:prstGeom prst="rect">
            <a:avLst/>
          </a:prstGeom>
        </p:spPr>
        <p:txBody>
          <a:bodyPr wrap="square">
            <a:spAutoFit/>
          </a:bodyPr>
          <a:lstStyle/>
          <a:p>
            <a:r>
              <a:rPr lang="de-AT" dirty="0">
                <a:hlinkClick r:id="rId2"/>
              </a:rPr>
              <a:t>https://www.derdecker.at/cloud/2019/08/05/dsgvo-versto-durch-office-365/</a:t>
            </a:r>
            <a:endParaRPr lang="de-AT" dirty="0"/>
          </a:p>
        </p:txBody>
      </p:sp>
    </p:spTree>
    <p:extLst>
      <p:ext uri="{BB962C8B-B14F-4D97-AF65-F5344CB8AC3E}">
        <p14:creationId xmlns:p14="http://schemas.microsoft.com/office/powerpoint/2010/main" val="26347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005DA2-F653-458E-8C6C-61734F12FDF9}"/>
              </a:ext>
            </a:extLst>
          </p:cNvPr>
          <p:cNvSpPr>
            <a:spLocks noGrp="1"/>
          </p:cNvSpPr>
          <p:nvPr>
            <p:ph type="title"/>
          </p:nvPr>
        </p:nvSpPr>
        <p:spPr/>
        <p:txBody>
          <a:bodyPr/>
          <a:lstStyle/>
          <a:p>
            <a:r>
              <a:rPr lang="de-AT" dirty="0"/>
              <a:t>#6</a:t>
            </a:r>
            <a:br>
              <a:rPr lang="de-AT" dirty="0"/>
            </a:br>
            <a:r>
              <a:rPr lang="de-AT" dirty="0"/>
              <a:t>Testlizenzen</a:t>
            </a:r>
          </a:p>
        </p:txBody>
      </p:sp>
      <p:sp>
        <p:nvSpPr>
          <p:cNvPr id="3" name="Inhaltsplatzhalter 2">
            <a:extLst>
              <a:ext uri="{FF2B5EF4-FFF2-40B4-BE49-F238E27FC236}">
                <a16:creationId xmlns:a16="http://schemas.microsoft.com/office/drawing/2014/main" id="{C2CA305D-2C41-4D4F-AB4A-A2FC1CF6AB60}"/>
              </a:ext>
            </a:extLst>
          </p:cNvPr>
          <p:cNvSpPr>
            <a:spLocks noGrp="1"/>
          </p:cNvSpPr>
          <p:nvPr>
            <p:ph idx="1"/>
          </p:nvPr>
        </p:nvSpPr>
        <p:spPr/>
        <p:txBody>
          <a:bodyPr/>
          <a:lstStyle/>
          <a:p>
            <a:r>
              <a:rPr lang="de-AT" b="1" dirty="0"/>
              <a:t>Wo liegt das Problem ?</a:t>
            </a:r>
            <a:br>
              <a:rPr lang="de-AT" b="1" dirty="0"/>
            </a:br>
            <a:r>
              <a:rPr lang="de-AT" dirty="0"/>
              <a:t>In jedem Tenant sind 500.000 E1 Testlizenzen verfügbar</a:t>
            </a:r>
            <a:br>
              <a:rPr lang="de-AT" dirty="0"/>
            </a:br>
            <a:r>
              <a:rPr lang="de-AT" dirty="0"/>
              <a:t>Ruft ein synchronisierter Benutzer ohne Lizenz teams.microsoft.com auf, gibt ihm MS eine dieser gratis Testlizenzen</a:t>
            </a:r>
          </a:p>
          <a:p>
            <a:pPr fontAlgn="base"/>
            <a:r>
              <a:rPr lang="de-AT" b="1" dirty="0"/>
              <a:t>Wo finde ich die Einstellung ?</a:t>
            </a:r>
            <a:br>
              <a:rPr lang="de-AT" b="1" dirty="0"/>
            </a:br>
            <a:r>
              <a:rPr lang="de-AT" dirty="0"/>
              <a:t>O365 Admin Portal, Settings, Services, User </a:t>
            </a:r>
            <a:r>
              <a:rPr lang="de-AT" dirty="0" err="1"/>
              <a:t>owned</a:t>
            </a:r>
            <a:r>
              <a:rPr lang="de-AT" dirty="0"/>
              <a:t> </a:t>
            </a:r>
            <a:r>
              <a:rPr lang="de-AT" dirty="0" err="1"/>
              <a:t>apps</a:t>
            </a:r>
            <a:r>
              <a:rPr lang="de-AT" dirty="0"/>
              <a:t> and </a:t>
            </a:r>
            <a:r>
              <a:rPr lang="de-AT" dirty="0" err="1"/>
              <a:t>services</a:t>
            </a:r>
            <a:r>
              <a:rPr lang="de-AT" dirty="0"/>
              <a:t>, </a:t>
            </a:r>
            <a:r>
              <a:rPr lang="de-AT" dirty="0" err="1"/>
              <a:t>Let</a:t>
            </a:r>
            <a:r>
              <a:rPr lang="de-AT" dirty="0"/>
              <a:t> </a:t>
            </a:r>
            <a:r>
              <a:rPr lang="de-AT" dirty="0" err="1"/>
              <a:t>users</a:t>
            </a:r>
            <a:r>
              <a:rPr lang="de-AT" dirty="0"/>
              <a:t> </a:t>
            </a:r>
            <a:r>
              <a:rPr lang="de-AT" dirty="0" err="1"/>
              <a:t>install</a:t>
            </a:r>
            <a:r>
              <a:rPr lang="de-AT" dirty="0"/>
              <a:t> </a:t>
            </a:r>
            <a:r>
              <a:rPr lang="de-AT" dirty="0" err="1"/>
              <a:t>trial</a:t>
            </a:r>
            <a:r>
              <a:rPr lang="de-AT" dirty="0"/>
              <a:t> </a:t>
            </a:r>
            <a:r>
              <a:rPr lang="de-AT" dirty="0" err="1"/>
              <a:t>apps</a:t>
            </a:r>
            <a:r>
              <a:rPr lang="de-AT" dirty="0"/>
              <a:t> and </a:t>
            </a:r>
            <a:r>
              <a:rPr lang="de-AT" dirty="0" err="1"/>
              <a:t>services</a:t>
            </a:r>
            <a:endParaRPr lang="de-AT" dirty="0"/>
          </a:p>
          <a:p>
            <a:pPr fontAlgn="base"/>
            <a:r>
              <a:rPr lang="de-AT" b="1" dirty="0"/>
              <a:t>Wo merken die Benutzer das ?</a:t>
            </a:r>
            <a:br>
              <a:rPr lang="de-AT" dirty="0"/>
            </a:br>
            <a:r>
              <a:rPr lang="de-AT" dirty="0"/>
              <a:t>User ohne Lizenz können nur noch sehr wenig Dienste nutzen</a:t>
            </a:r>
          </a:p>
        </p:txBody>
      </p:sp>
      <p:sp>
        <p:nvSpPr>
          <p:cNvPr id="4" name="Rechteck 3">
            <a:extLst>
              <a:ext uri="{FF2B5EF4-FFF2-40B4-BE49-F238E27FC236}">
                <a16:creationId xmlns:a16="http://schemas.microsoft.com/office/drawing/2014/main" id="{C9FD3546-2BE4-43C1-8107-BE5FF394C650}"/>
              </a:ext>
            </a:extLst>
          </p:cNvPr>
          <p:cNvSpPr/>
          <p:nvPr/>
        </p:nvSpPr>
        <p:spPr>
          <a:xfrm>
            <a:off x="1439034" y="6221269"/>
            <a:ext cx="9313932" cy="369332"/>
          </a:xfrm>
          <a:prstGeom prst="rect">
            <a:avLst/>
          </a:prstGeom>
        </p:spPr>
        <p:txBody>
          <a:bodyPr wrap="square">
            <a:spAutoFit/>
          </a:bodyPr>
          <a:lstStyle/>
          <a:p>
            <a:r>
              <a:rPr lang="de-AT" dirty="0">
                <a:hlinkClick r:id="rId2"/>
              </a:rPr>
              <a:t>https://www.derdecker.at/cloud/office-365/2019/07/10/nutzung-von-cloud-diensten-ohne-lizenz/</a:t>
            </a:r>
            <a:endParaRPr lang="de-AT" dirty="0"/>
          </a:p>
        </p:txBody>
      </p:sp>
    </p:spTree>
    <p:extLst>
      <p:ext uri="{BB962C8B-B14F-4D97-AF65-F5344CB8AC3E}">
        <p14:creationId xmlns:p14="http://schemas.microsoft.com/office/powerpoint/2010/main" val="1132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189E48-511C-4262-ABEE-547A4AB05E0C}"/>
              </a:ext>
            </a:extLst>
          </p:cNvPr>
          <p:cNvSpPr>
            <a:spLocks noGrp="1"/>
          </p:cNvSpPr>
          <p:nvPr>
            <p:ph type="title"/>
          </p:nvPr>
        </p:nvSpPr>
        <p:spPr/>
        <p:txBody>
          <a:bodyPr/>
          <a:lstStyle/>
          <a:p>
            <a:r>
              <a:rPr lang="de-AT" dirty="0"/>
              <a:t>#7</a:t>
            </a:r>
            <a:br>
              <a:rPr lang="de-AT" dirty="0"/>
            </a:br>
            <a:r>
              <a:rPr lang="de-AT" dirty="0"/>
              <a:t>Dynamische Gruppen</a:t>
            </a:r>
          </a:p>
        </p:txBody>
      </p:sp>
      <p:sp>
        <p:nvSpPr>
          <p:cNvPr id="3" name="Inhaltsplatzhalter 2">
            <a:extLst>
              <a:ext uri="{FF2B5EF4-FFF2-40B4-BE49-F238E27FC236}">
                <a16:creationId xmlns:a16="http://schemas.microsoft.com/office/drawing/2014/main" id="{B91892EC-9DF8-4E5B-AEBC-76D30EE19AB0}"/>
              </a:ext>
            </a:extLst>
          </p:cNvPr>
          <p:cNvSpPr>
            <a:spLocks noGrp="1"/>
          </p:cNvSpPr>
          <p:nvPr>
            <p:ph idx="1"/>
          </p:nvPr>
        </p:nvSpPr>
        <p:spPr/>
        <p:txBody>
          <a:bodyPr/>
          <a:lstStyle/>
          <a:p>
            <a:r>
              <a:rPr lang="de-AT" b="1" dirty="0"/>
              <a:t>Wo liegt das Problem ?</a:t>
            </a:r>
            <a:br>
              <a:rPr lang="de-AT" b="1" dirty="0"/>
            </a:br>
            <a:r>
              <a:rPr lang="de-AT" dirty="0"/>
              <a:t>Die Wartung organisatorischer Gruppen und Teams (Abteilung, Niederlassung, ..) ist aufwendig. Dynamische Gruppen „automatisieren“ das.</a:t>
            </a:r>
          </a:p>
          <a:p>
            <a:pPr fontAlgn="base"/>
            <a:r>
              <a:rPr lang="de-AT" b="1" dirty="0"/>
              <a:t>Wo finde ich die Einstellung ?</a:t>
            </a:r>
            <a:br>
              <a:rPr lang="de-AT" b="1" dirty="0"/>
            </a:br>
            <a:r>
              <a:rPr lang="de-AT" dirty="0"/>
              <a:t>Azure AD, Groups, Properties einer Gruppe</a:t>
            </a:r>
            <a:br>
              <a:rPr lang="de-AT" dirty="0"/>
            </a:br>
            <a:r>
              <a:rPr lang="de-AT" dirty="0"/>
              <a:t>Funktioniert mit quasi allen Eigenschaften des Benutzers</a:t>
            </a:r>
            <a:br>
              <a:rPr lang="de-AT" dirty="0"/>
            </a:br>
            <a:r>
              <a:rPr lang="de-AT" dirty="0"/>
              <a:t>Funktioniert NICHT mit Gruppenmitgliedschaften</a:t>
            </a:r>
            <a:br>
              <a:rPr lang="de-AT" dirty="0"/>
            </a:br>
            <a:r>
              <a:rPr lang="de-AT" dirty="0"/>
              <a:t>Funktioniert auch mit „</a:t>
            </a:r>
            <a:r>
              <a:rPr lang="de-AT" dirty="0" err="1"/>
              <a:t>Direct</a:t>
            </a:r>
            <a:r>
              <a:rPr lang="de-AT" dirty="0"/>
              <a:t> Reports“</a:t>
            </a:r>
            <a:br>
              <a:rPr lang="de-AT" dirty="0"/>
            </a:br>
            <a:r>
              <a:rPr lang="de-AT" dirty="0"/>
              <a:t>(</a:t>
            </a:r>
            <a:r>
              <a:rPr lang="en-US" dirty="0"/>
              <a:t>Direct Reports for "{</a:t>
            </a:r>
            <a:r>
              <a:rPr lang="en-US" dirty="0" err="1"/>
              <a:t>objectID_of_manager</a:t>
            </a:r>
            <a:r>
              <a:rPr lang="en-US" dirty="0"/>
              <a:t>}“)</a:t>
            </a:r>
            <a:endParaRPr lang="de-AT" dirty="0"/>
          </a:p>
          <a:p>
            <a:pPr fontAlgn="base"/>
            <a:r>
              <a:rPr lang="de-AT" b="1" dirty="0"/>
              <a:t>Wo merken die Benutzer das ?</a:t>
            </a:r>
            <a:br>
              <a:rPr lang="de-AT" dirty="0"/>
            </a:br>
            <a:r>
              <a:rPr lang="de-AT" dirty="0"/>
              <a:t>Mitgliedschaften in org. Gruppen und Teams sind automatisch vergeben</a:t>
            </a:r>
          </a:p>
        </p:txBody>
      </p:sp>
      <p:sp>
        <p:nvSpPr>
          <p:cNvPr id="4" name="Rechteck 3">
            <a:extLst>
              <a:ext uri="{FF2B5EF4-FFF2-40B4-BE49-F238E27FC236}">
                <a16:creationId xmlns:a16="http://schemas.microsoft.com/office/drawing/2014/main" id="{DE41E896-C3B3-4C7E-BCB3-A0AD523B517B}"/>
              </a:ext>
            </a:extLst>
          </p:cNvPr>
          <p:cNvSpPr/>
          <p:nvPr/>
        </p:nvSpPr>
        <p:spPr>
          <a:xfrm>
            <a:off x="2195639" y="6213177"/>
            <a:ext cx="7800722" cy="369332"/>
          </a:xfrm>
          <a:prstGeom prst="rect">
            <a:avLst/>
          </a:prstGeom>
        </p:spPr>
        <p:txBody>
          <a:bodyPr wrap="square">
            <a:spAutoFit/>
          </a:bodyPr>
          <a:lstStyle/>
          <a:p>
            <a:r>
              <a:rPr lang="de-AT" dirty="0">
                <a:hlinkClick r:id="rId2"/>
              </a:rPr>
              <a:t>https://www.derdecker.at/cloud/2019/08/22/dynamische-gruppen-klingen-super/</a:t>
            </a:r>
            <a:endParaRPr lang="de-AT" dirty="0"/>
          </a:p>
        </p:txBody>
      </p:sp>
    </p:spTree>
    <p:extLst>
      <p:ext uri="{BB962C8B-B14F-4D97-AF65-F5344CB8AC3E}">
        <p14:creationId xmlns:p14="http://schemas.microsoft.com/office/powerpoint/2010/main" val="279904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DBDC2E-33A6-45DB-98C1-86ACB102B335}"/>
              </a:ext>
            </a:extLst>
          </p:cNvPr>
          <p:cNvSpPr>
            <a:spLocks noGrp="1"/>
          </p:cNvSpPr>
          <p:nvPr>
            <p:ph type="title"/>
          </p:nvPr>
        </p:nvSpPr>
        <p:spPr/>
        <p:txBody>
          <a:bodyPr/>
          <a:lstStyle/>
          <a:p>
            <a:r>
              <a:rPr lang="de-AT" dirty="0"/>
              <a:t>#8</a:t>
            </a:r>
            <a:br>
              <a:rPr lang="de-AT" dirty="0"/>
            </a:br>
            <a:r>
              <a:rPr lang="de-AT" dirty="0"/>
              <a:t>Wer darf O365 Gruppen erstellen </a:t>
            </a:r>
          </a:p>
        </p:txBody>
      </p:sp>
      <p:sp>
        <p:nvSpPr>
          <p:cNvPr id="3" name="Inhaltsplatzhalter 2">
            <a:extLst>
              <a:ext uri="{FF2B5EF4-FFF2-40B4-BE49-F238E27FC236}">
                <a16:creationId xmlns:a16="http://schemas.microsoft.com/office/drawing/2014/main" id="{B08C1F4F-5C6D-4773-8A84-C8507C6920FE}"/>
              </a:ext>
            </a:extLst>
          </p:cNvPr>
          <p:cNvSpPr>
            <a:spLocks noGrp="1"/>
          </p:cNvSpPr>
          <p:nvPr>
            <p:ph idx="1"/>
          </p:nvPr>
        </p:nvSpPr>
        <p:spPr/>
        <p:txBody>
          <a:bodyPr/>
          <a:lstStyle/>
          <a:p>
            <a:r>
              <a:rPr lang="de-AT" b="1" dirty="0"/>
              <a:t>Wo liegt das Problem ?</a:t>
            </a:r>
            <a:br>
              <a:rPr lang="de-AT" b="1" dirty="0"/>
            </a:br>
            <a:r>
              <a:rPr lang="de-AT" dirty="0"/>
              <a:t>Unbegleitete Einführung von O365 führt zu schnellem Wildwuchs bei O365 Gruppen. (</a:t>
            </a:r>
            <a:r>
              <a:rPr lang="de-AT" dirty="0" err="1"/>
              <a:t>Unguided</a:t>
            </a:r>
            <a:r>
              <a:rPr lang="de-AT" dirty="0"/>
              <a:t> Pilot). Eine Kontrolle, wer zu Beginn O365 Gruppen anlegen darf, hilft.</a:t>
            </a:r>
          </a:p>
          <a:p>
            <a:pPr fontAlgn="base"/>
            <a:r>
              <a:rPr lang="de-AT" b="1" dirty="0"/>
              <a:t>Wo finde ich die Einstellung ?</a:t>
            </a:r>
            <a:br>
              <a:rPr lang="de-AT" b="1" dirty="0"/>
            </a:br>
            <a:r>
              <a:rPr lang="de-AT" dirty="0"/>
              <a:t>Erstellung einer Security Gruppe, Ausführen eines PowerShell </a:t>
            </a:r>
            <a:r>
              <a:rPr lang="de-AT" dirty="0" err="1"/>
              <a:t>Scriptes</a:t>
            </a:r>
            <a:r>
              <a:rPr lang="de-AT" dirty="0"/>
              <a:t> (siehe Link)</a:t>
            </a:r>
          </a:p>
          <a:p>
            <a:pPr fontAlgn="base"/>
            <a:r>
              <a:rPr lang="de-AT" b="1" dirty="0"/>
              <a:t>Wo merken die Benutzer das ?</a:t>
            </a:r>
            <a:br>
              <a:rPr lang="de-AT" dirty="0"/>
            </a:br>
            <a:r>
              <a:rPr lang="de-AT" dirty="0"/>
              <a:t>Nicht berechtigte Benutzer können keine O365 Gruppe anlegen (im Outlook, SharePoint, Yammer, Teams, Stream, </a:t>
            </a:r>
            <a:r>
              <a:rPr lang="de-AT" dirty="0" err="1"/>
              <a:t>StaffHub</a:t>
            </a:r>
            <a:r>
              <a:rPr lang="de-AT" dirty="0"/>
              <a:t>, Planner, </a:t>
            </a:r>
            <a:r>
              <a:rPr lang="de-AT" dirty="0" err="1"/>
              <a:t>PowerBI</a:t>
            </a:r>
            <a:r>
              <a:rPr lang="de-AT" dirty="0"/>
              <a:t>, …)</a:t>
            </a:r>
          </a:p>
        </p:txBody>
      </p:sp>
      <p:sp>
        <p:nvSpPr>
          <p:cNvPr id="4" name="Rechteck 3">
            <a:extLst>
              <a:ext uri="{FF2B5EF4-FFF2-40B4-BE49-F238E27FC236}">
                <a16:creationId xmlns:a16="http://schemas.microsoft.com/office/drawing/2014/main" id="{E8505F81-D59C-4D00-A474-29F8CDEDA57B}"/>
              </a:ext>
            </a:extLst>
          </p:cNvPr>
          <p:cNvSpPr/>
          <p:nvPr/>
        </p:nvSpPr>
        <p:spPr>
          <a:xfrm>
            <a:off x="2114718" y="6277913"/>
            <a:ext cx="7962563" cy="369332"/>
          </a:xfrm>
          <a:prstGeom prst="rect">
            <a:avLst/>
          </a:prstGeom>
        </p:spPr>
        <p:txBody>
          <a:bodyPr wrap="square">
            <a:spAutoFit/>
          </a:bodyPr>
          <a:lstStyle/>
          <a:p>
            <a:r>
              <a:rPr lang="de-AT" dirty="0">
                <a:hlinkClick r:id="rId2"/>
              </a:rPr>
              <a:t>https://www.derdecker.at/cloud/2019/02/13/unguided-office-365-pilot-verhindern/</a:t>
            </a:r>
            <a:endParaRPr lang="de-AT" dirty="0"/>
          </a:p>
        </p:txBody>
      </p:sp>
    </p:spTree>
    <p:extLst>
      <p:ext uri="{BB962C8B-B14F-4D97-AF65-F5344CB8AC3E}">
        <p14:creationId xmlns:p14="http://schemas.microsoft.com/office/powerpoint/2010/main" val="404790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B394C9-234F-42E7-9509-B487C03580CF}"/>
              </a:ext>
            </a:extLst>
          </p:cNvPr>
          <p:cNvSpPr>
            <a:spLocks noGrp="1"/>
          </p:cNvSpPr>
          <p:nvPr>
            <p:ph type="title"/>
          </p:nvPr>
        </p:nvSpPr>
        <p:spPr/>
        <p:txBody>
          <a:bodyPr/>
          <a:lstStyle/>
          <a:p>
            <a:r>
              <a:rPr lang="de-AT" dirty="0"/>
              <a:t>#9</a:t>
            </a:r>
            <a:br>
              <a:rPr lang="de-AT" dirty="0"/>
            </a:br>
            <a:r>
              <a:rPr lang="de-AT" dirty="0"/>
              <a:t>AD Premium P1</a:t>
            </a:r>
          </a:p>
        </p:txBody>
      </p:sp>
      <p:sp>
        <p:nvSpPr>
          <p:cNvPr id="3" name="Inhaltsplatzhalter 2">
            <a:extLst>
              <a:ext uri="{FF2B5EF4-FFF2-40B4-BE49-F238E27FC236}">
                <a16:creationId xmlns:a16="http://schemas.microsoft.com/office/drawing/2014/main" id="{C2A5A363-A165-44D6-AB05-5FE1091F35A5}"/>
              </a:ext>
            </a:extLst>
          </p:cNvPr>
          <p:cNvSpPr>
            <a:spLocks noGrp="1"/>
          </p:cNvSpPr>
          <p:nvPr>
            <p:ph idx="1"/>
          </p:nvPr>
        </p:nvSpPr>
        <p:spPr/>
        <p:txBody>
          <a:bodyPr/>
          <a:lstStyle/>
          <a:p>
            <a:r>
              <a:rPr lang="de-AT" b="1" dirty="0"/>
              <a:t>Wo liegt das Problem ?</a:t>
            </a:r>
            <a:br>
              <a:rPr lang="de-AT" b="1" dirty="0"/>
            </a:br>
            <a:r>
              <a:rPr lang="de-AT" dirty="0"/>
              <a:t>Unternehmen ab ca. 50 Personen brauchen AD Premium P1</a:t>
            </a:r>
            <a:br>
              <a:rPr lang="de-AT" dirty="0"/>
            </a:br>
            <a:r>
              <a:rPr lang="de-AT" dirty="0"/>
              <a:t>(Oder EMS E3 oder Microsoft 365 E3)</a:t>
            </a:r>
          </a:p>
          <a:p>
            <a:pPr fontAlgn="base"/>
            <a:r>
              <a:rPr lang="de-AT" b="1" dirty="0"/>
              <a:t>Warum brauchen Unternehmen AD Premium P1 ?</a:t>
            </a:r>
          </a:p>
          <a:p>
            <a:pPr lvl="1" fontAlgn="base"/>
            <a:r>
              <a:rPr lang="de-AT" dirty="0"/>
              <a:t>Multi Faktor Authentifizierung (MFA)</a:t>
            </a:r>
          </a:p>
          <a:p>
            <a:pPr lvl="1" fontAlgn="base"/>
            <a:r>
              <a:rPr lang="de-AT" dirty="0"/>
              <a:t>Lizenzzuweisung über Gruppen</a:t>
            </a:r>
          </a:p>
          <a:p>
            <a:pPr lvl="1" fontAlgn="base"/>
            <a:r>
              <a:rPr lang="de-AT" dirty="0"/>
              <a:t>Dynamische Gruppen</a:t>
            </a:r>
          </a:p>
          <a:p>
            <a:pPr lvl="1" fontAlgn="base"/>
            <a:r>
              <a:rPr lang="de-AT" dirty="0"/>
              <a:t>Namenskonventionen für Gruppen</a:t>
            </a:r>
          </a:p>
          <a:p>
            <a:pPr lvl="1" fontAlgn="base"/>
            <a:r>
              <a:rPr lang="de-AT" dirty="0"/>
              <a:t>Ablauf für Gruppen</a:t>
            </a:r>
          </a:p>
          <a:p>
            <a:pPr lvl="1" fontAlgn="base"/>
            <a:r>
              <a:rPr lang="de-AT" dirty="0"/>
              <a:t>Anlegen von Gruppen einschränken</a:t>
            </a:r>
          </a:p>
          <a:p>
            <a:pPr lvl="1" fontAlgn="base"/>
            <a:r>
              <a:rPr lang="de-AT" dirty="0" err="1"/>
              <a:t>Self</a:t>
            </a:r>
            <a:r>
              <a:rPr lang="de-AT" dirty="0"/>
              <a:t> Service Password </a:t>
            </a:r>
            <a:r>
              <a:rPr lang="de-AT" dirty="0" err="1"/>
              <a:t>Reset</a:t>
            </a:r>
            <a:endParaRPr lang="de-AT" dirty="0"/>
          </a:p>
          <a:p>
            <a:pPr lvl="1" fontAlgn="base"/>
            <a:r>
              <a:rPr lang="de-AT" dirty="0" err="1"/>
              <a:t>Conditional</a:t>
            </a:r>
            <a:r>
              <a:rPr lang="de-AT" dirty="0"/>
              <a:t> Access</a:t>
            </a:r>
          </a:p>
          <a:p>
            <a:pPr lvl="1" fontAlgn="base"/>
            <a:r>
              <a:rPr lang="de-AT" dirty="0"/>
              <a:t>Sicherheitsbericht über “</a:t>
            </a:r>
            <a:r>
              <a:rPr lang="de-AT" dirty="0" err="1"/>
              <a:t>bad</a:t>
            </a:r>
            <a:r>
              <a:rPr lang="de-AT" dirty="0"/>
              <a:t> </a:t>
            </a:r>
            <a:r>
              <a:rPr lang="de-AT" dirty="0" err="1"/>
              <a:t>password</a:t>
            </a:r>
            <a:r>
              <a:rPr lang="de-AT" dirty="0"/>
              <a:t> </a:t>
            </a:r>
            <a:r>
              <a:rPr lang="de-AT" dirty="0" err="1"/>
              <a:t>detection</a:t>
            </a:r>
            <a:r>
              <a:rPr lang="de-AT" dirty="0"/>
              <a:t> and </a:t>
            </a:r>
            <a:r>
              <a:rPr lang="de-AT" dirty="0" err="1"/>
              <a:t>remediation</a:t>
            </a:r>
            <a:r>
              <a:rPr lang="de-AT" dirty="0"/>
              <a:t>, and </a:t>
            </a:r>
            <a:r>
              <a:rPr lang="de-AT" dirty="0" err="1"/>
              <a:t>leaked</a:t>
            </a:r>
            <a:r>
              <a:rPr lang="de-AT" dirty="0"/>
              <a:t> </a:t>
            </a:r>
            <a:r>
              <a:rPr lang="de-AT" dirty="0" err="1"/>
              <a:t>credential</a:t>
            </a:r>
            <a:r>
              <a:rPr lang="de-AT" dirty="0"/>
              <a:t> </a:t>
            </a:r>
            <a:r>
              <a:rPr lang="de-AT" dirty="0" err="1"/>
              <a:t>reporting</a:t>
            </a:r>
            <a:r>
              <a:rPr lang="de-AT" dirty="0"/>
              <a:t>”</a:t>
            </a:r>
          </a:p>
        </p:txBody>
      </p:sp>
      <p:sp>
        <p:nvSpPr>
          <p:cNvPr id="4" name="Rechteck 3">
            <a:extLst>
              <a:ext uri="{FF2B5EF4-FFF2-40B4-BE49-F238E27FC236}">
                <a16:creationId xmlns:a16="http://schemas.microsoft.com/office/drawing/2014/main" id="{068082D7-8438-4A91-B498-BCF70EA88016}"/>
              </a:ext>
            </a:extLst>
          </p:cNvPr>
          <p:cNvSpPr/>
          <p:nvPr/>
        </p:nvSpPr>
        <p:spPr>
          <a:xfrm>
            <a:off x="2027766" y="6213177"/>
            <a:ext cx="8136468" cy="369332"/>
          </a:xfrm>
          <a:prstGeom prst="rect">
            <a:avLst/>
          </a:prstGeom>
        </p:spPr>
        <p:txBody>
          <a:bodyPr wrap="square">
            <a:spAutoFit/>
          </a:bodyPr>
          <a:lstStyle/>
          <a:p>
            <a:r>
              <a:rPr lang="de-AT" dirty="0">
                <a:hlinkClick r:id="rId2"/>
              </a:rPr>
              <a:t>https://www.derdecker.at/allgemein/2019/04/19/du-brauchst-azure-ad-premium-p1/</a:t>
            </a:r>
            <a:endParaRPr lang="de-AT" dirty="0"/>
          </a:p>
        </p:txBody>
      </p:sp>
    </p:spTree>
    <p:extLst>
      <p:ext uri="{BB962C8B-B14F-4D97-AF65-F5344CB8AC3E}">
        <p14:creationId xmlns:p14="http://schemas.microsoft.com/office/powerpoint/2010/main" val="311892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10FEF4-8D77-4315-9F1D-245D166478A7}"/>
              </a:ext>
            </a:extLst>
          </p:cNvPr>
          <p:cNvSpPr>
            <a:spLocks noGrp="1"/>
          </p:cNvSpPr>
          <p:nvPr>
            <p:ph type="title"/>
          </p:nvPr>
        </p:nvSpPr>
        <p:spPr/>
        <p:txBody>
          <a:bodyPr/>
          <a:lstStyle/>
          <a:p>
            <a:r>
              <a:rPr lang="de-AT" dirty="0"/>
              <a:t>#10</a:t>
            </a:r>
            <a:br>
              <a:rPr lang="de-AT" dirty="0"/>
            </a:br>
            <a:r>
              <a:rPr lang="de-AT" dirty="0"/>
              <a:t>kostenpflichte </a:t>
            </a:r>
            <a:r>
              <a:rPr lang="de-AT" dirty="0" err="1"/>
              <a:t>Shared</a:t>
            </a:r>
            <a:r>
              <a:rPr lang="de-AT" dirty="0"/>
              <a:t> Mailboxen</a:t>
            </a:r>
          </a:p>
        </p:txBody>
      </p:sp>
      <p:sp>
        <p:nvSpPr>
          <p:cNvPr id="3" name="Inhaltsplatzhalter 2">
            <a:extLst>
              <a:ext uri="{FF2B5EF4-FFF2-40B4-BE49-F238E27FC236}">
                <a16:creationId xmlns:a16="http://schemas.microsoft.com/office/drawing/2014/main" id="{C6A56985-9A43-47A6-97EF-814E4D116FD4}"/>
              </a:ext>
            </a:extLst>
          </p:cNvPr>
          <p:cNvSpPr>
            <a:spLocks noGrp="1"/>
          </p:cNvSpPr>
          <p:nvPr>
            <p:ph idx="1"/>
          </p:nvPr>
        </p:nvSpPr>
        <p:spPr/>
        <p:txBody>
          <a:bodyPr/>
          <a:lstStyle/>
          <a:p>
            <a:r>
              <a:rPr lang="de-AT" dirty="0" err="1"/>
              <a:t>Shared</a:t>
            </a:r>
            <a:r>
              <a:rPr lang="de-AT" dirty="0"/>
              <a:t> Mailboxen sind in O365 grundsätzlich kostenfrei</a:t>
            </a:r>
          </a:p>
          <a:p>
            <a:r>
              <a:rPr lang="de-AT" dirty="0"/>
              <a:t>3 Gründe, warum eine </a:t>
            </a:r>
            <a:r>
              <a:rPr lang="de-AT" dirty="0" err="1"/>
              <a:t>shared</a:t>
            </a:r>
            <a:r>
              <a:rPr lang="de-AT" dirty="0"/>
              <a:t> Mailbox kostenpflichtig sein kann:</a:t>
            </a:r>
          </a:p>
          <a:p>
            <a:pPr lvl="1"/>
            <a:r>
              <a:rPr lang="de-AT" dirty="0" err="1"/>
              <a:t>Shared</a:t>
            </a:r>
            <a:r>
              <a:rPr lang="de-AT" dirty="0"/>
              <a:t> Mailbox ist größer als 50 GB</a:t>
            </a:r>
            <a:br>
              <a:rPr lang="de-AT" dirty="0"/>
            </a:br>
            <a:r>
              <a:rPr lang="de-AT" dirty="0"/>
              <a:t>(Exchange Plan 2)</a:t>
            </a:r>
          </a:p>
          <a:p>
            <a:pPr lvl="1"/>
            <a:r>
              <a:rPr lang="de-AT" dirty="0"/>
              <a:t>Litigation Hold auch für </a:t>
            </a:r>
            <a:r>
              <a:rPr lang="de-AT" dirty="0" err="1"/>
              <a:t>Shared</a:t>
            </a:r>
            <a:r>
              <a:rPr lang="de-AT" dirty="0"/>
              <a:t> Mailboxen</a:t>
            </a:r>
            <a:br>
              <a:rPr lang="de-AT" dirty="0"/>
            </a:br>
            <a:r>
              <a:rPr lang="de-AT" dirty="0"/>
              <a:t>(Exchange Plan 2)</a:t>
            </a:r>
          </a:p>
          <a:p>
            <a:pPr lvl="1"/>
            <a:r>
              <a:rPr lang="de-AT" dirty="0"/>
              <a:t>Zugriff auf </a:t>
            </a:r>
            <a:r>
              <a:rPr lang="de-AT" dirty="0" err="1"/>
              <a:t>Shared</a:t>
            </a:r>
            <a:r>
              <a:rPr lang="de-AT" dirty="0"/>
              <a:t> Mailbox mit Username und PW</a:t>
            </a:r>
            <a:br>
              <a:rPr lang="de-AT" dirty="0"/>
            </a:br>
            <a:r>
              <a:rPr lang="de-AT" dirty="0"/>
              <a:t>(Exchange Plan 1)</a:t>
            </a:r>
          </a:p>
        </p:txBody>
      </p:sp>
      <p:sp>
        <p:nvSpPr>
          <p:cNvPr id="4" name="Rechteck 3">
            <a:extLst>
              <a:ext uri="{FF2B5EF4-FFF2-40B4-BE49-F238E27FC236}">
                <a16:creationId xmlns:a16="http://schemas.microsoft.com/office/drawing/2014/main" id="{48BACB81-AFC9-4564-A876-8F9ACAA3F529}"/>
              </a:ext>
            </a:extLst>
          </p:cNvPr>
          <p:cNvSpPr/>
          <p:nvPr/>
        </p:nvSpPr>
        <p:spPr>
          <a:xfrm>
            <a:off x="1884095" y="6205085"/>
            <a:ext cx="8423809" cy="369332"/>
          </a:xfrm>
          <a:prstGeom prst="rect">
            <a:avLst/>
          </a:prstGeom>
        </p:spPr>
        <p:txBody>
          <a:bodyPr wrap="square">
            <a:spAutoFit/>
          </a:bodyPr>
          <a:lstStyle/>
          <a:p>
            <a:r>
              <a:rPr lang="de-AT" dirty="0">
                <a:hlinkClick r:id="rId2"/>
              </a:rPr>
              <a:t>https://www.derdecker.at/cloud/2019/12/15/shared-mailboxen-kostenpflichtig-in-o365/</a:t>
            </a:r>
            <a:endParaRPr lang="de-AT" dirty="0"/>
          </a:p>
        </p:txBody>
      </p:sp>
    </p:spTree>
    <p:extLst>
      <p:ext uri="{BB962C8B-B14F-4D97-AF65-F5344CB8AC3E}">
        <p14:creationId xmlns:p14="http://schemas.microsoft.com/office/powerpoint/2010/main" val="144852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3CEA22-D184-4083-8DC0-C008C7DAEB49}"/>
              </a:ext>
            </a:extLst>
          </p:cNvPr>
          <p:cNvSpPr>
            <a:spLocks noGrp="1"/>
          </p:cNvSpPr>
          <p:nvPr>
            <p:ph type="title"/>
          </p:nvPr>
        </p:nvSpPr>
        <p:spPr/>
        <p:txBody>
          <a:bodyPr/>
          <a:lstStyle/>
          <a:p>
            <a:r>
              <a:rPr lang="de-AT" dirty="0"/>
              <a:t>#11</a:t>
            </a:r>
            <a:br>
              <a:rPr lang="de-AT" dirty="0"/>
            </a:br>
            <a:r>
              <a:rPr lang="de-AT" dirty="0"/>
              <a:t>Home Use Right von Office ProPlus</a:t>
            </a:r>
          </a:p>
        </p:txBody>
      </p:sp>
      <p:sp>
        <p:nvSpPr>
          <p:cNvPr id="3" name="Inhaltsplatzhalter 2">
            <a:extLst>
              <a:ext uri="{FF2B5EF4-FFF2-40B4-BE49-F238E27FC236}">
                <a16:creationId xmlns:a16="http://schemas.microsoft.com/office/drawing/2014/main" id="{1390B42B-0BE4-43FA-B15A-C61E0B4CFC99}"/>
              </a:ext>
            </a:extLst>
          </p:cNvPr>
          <p:cNvSpPr>
            <a:spLocks noGrp="1"/>
          </p:cNvSpPr>
          <p:nvPr>
            <p:ph idx="1"/>
          </p:nvPr>
        </p:nvSpPr>
        <p:spPr/>
        <p:txBody>
          <a:bodyPr/>
          <a:lstStyle/>
          <a:p>
            <a:r>
              <a:rPr lang="de-DE" dirty="0"/>
              <a:t>Jedes </a:t>
            </a:r>
            <a:r>
              <a:rPr lang="de-DE" dirty="0" err="1"/>
              <a:t>Officepaket</a:t>
            </a:r>
            <a:r>
              <a:rPr lang="de-DE" dirty="0"/>
              <a:t> kann auf 5 PCs, auf 5 Tablets und auf 5 </a:t>
            </a:r>
            <a:r>
              <a:rPr lang="de-DE" dirty="0" err="1"/>
              <a:t>Phones</a:t>
            </a:r>
            <a:r>
              <a:rPr lang="de-DE" dirty="0"/>
              <a:t> installiert werden</a:t>
            </a:r>
          </a:p>
          <a:p>
            <a:r>
              <a:rPr lang="de-DE" dirty="0"/>
              <a:t>Darf es am privaten PC installiert und genutzt werden ?</a:t>
            </a:r>
          </a:p>
          <a:p>
            <a:pPr marL="0" indent="0">
              <a:buNone/>
            </a:pPr>
            <a:endParaRPr lang="de-DE" dirty="0"/>
          </a:p>
          <a:p>
            <a:pPr marL="0" indent="0">
              <a:buNone/>
            </a:pPr>
            <a:r>
              <a:rPr lang="de-DE" dirty="0"/>
              <a:t>„</a:t>
            </a:r>
            <a:r>
              <a:rPr lang="de-DE" i="1" dirty="0"/>
              <a:t>Lizenzierte Nutzer dürfen Office 365 ProPlus auch auf privaten Geräten nutzen, um damit für den Lizenznehmer zu arbeiten. In den Lizenzbestimmungen gibt es keine Einschränkung bezüglich der Nutzung auf privaten Geräten der Mitarbeiter. Ein privates Nutzungsrecht für Office 365 ProPlus Lizenzen wird in den Lizenzbestimmungen nicht eingeräumt.“</a:t>
            </a:r>
            <a:endParaRPr lang="de-AT" dirty="0"/>
          </a:p>
        </p:txBody>
      </p:sp>
      <p:sp>
        <p:nvSpPr>
          <p:cNvPr id="4" name="Rechteck 3">
            <a:extLst>
              <a:ext uri="{FF2B5EF4-FFF2-40B4-BE49-F238E27FC236}">
                <a16:creationId xmlns:a16="http://schemas.microsoft.com/office/drawing/2014/main" id="{0E055202-B302-4B20-8AF1-01FA1C928C2D}"/>
              </a:ext>
            </a:extLst>
          </p:cNvPr>
          <p:cNvSpPr/>
          <p:nvPr/>
        </p:nvSpPr>
        <p:spPr>
          <a:xfrm>
            <a:off x="2264421" y="6261729"/>
            <a:ext cx="7663158" cy="369332"/>
          </a:xfrm>
          <a:prstGeom prst="rect">
            <a:avLst/>
          </a:prstGeom>
        </p:spPr>
        <p:txBody>
          <a:bodyPr wrap="square">
            <a:spAutoFit/>
          </a:bodyPr>
          <a:lstStyle/>
          <a:p>
            <a:r>
              <a:rPr lang="de-AT" dirty="0">
                <a:hlinkClick r:id="rId2"/>
              </a:rPr>
              <a:t>https://www.derdecker.at/cloud/2019/09/20/berraschende-lizenzerkenntnisse/</a:t>
            </a:r>
            <a:endParaRPr lang="de-AT" dirty="0"/>
          </a:p>
        </p:txBody>
      </p:sp>
    </p:spTree>
    <p:extLst>
      <p:ext uri="{BB962C8B-B14F-4D97-AF65-F5344CB8AC3E}">
        <p14:creationId xmlns:p14="http://schemas.microsoft.com/office/powerpoint/2010/main" val="119358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9260A3-8C46-4FA4-859A-37FFCBB4DE62}"/>
              </a:ext>
            </a:extLst>
          </p:cNvPr>
          <p:cNvSpPr>
            <a:spLocks noGrp="1"/>
          </p:cNvSpPr>
          <p:nvPr>
            <p:ph type="title"/>
          </p:nvPr>
        </p:nvSpPr>
        <p:spPr/>
        <p:txBody>
          <a:bodyPr/>
          <a:lstStyle/>
          <a:p>
            <a:r>
              <a:rPr lang="de-AT" dirty="0"/>
              <a:t>#12</a:t>
            </a:r>
            <a:br>
              <a:rPr lang="de-AT" dirty="0"/>
            </a:br>
            <a:r>
              <a:rPr lang="de-AT" dirty="0"/>
              <a:t>O365 ATP nur für einige Benutzer ?</a:t>
            </a:r>
          </a:p>
        </p:txBody>
      </p:sp>
      <p:sp>
        <p:nvSpPr>
          <p:cNvPr id="3" name="Inhaltsplatzhalter 2">
            <a:extLst>
              <a:ext uri="{FF2B5EF4-FFF2-40B4-BE49-F238E27FC236}">
                <a16:creationId xmlns:a16="http://schemas.microsoft.com/office/drawing/2014/main" id="{D9D70464-55F5-4B33-9879-9B1D06F765BD}"/>
              </a:ext>
            </a:extLst>
          </p:cNvPr>
          <p:cNvSpPr>
            <a:spLocks noGrp="1"/>
          </p:cNvSpPr>
          <p:nvPr>
            <p:ph idx="1"/>
          </p:nvPr>
        </p:nvSpPr>
        <p:spPr/>
        <p:txBody>
          <a:bodyPr/>
          <a:lstStyle/>
          <a:p>
            <a:r>
              <a:rPr lang="de-AT" dirty="0"/>
              <a:t>Office 365 ATP schützt eingehende Mails vor unbekannten Bedrohungen</a:t>
            </a:r>
          </a:p>
          <a:p>
            <a:r>
              <a:rPr lang="de-AT" dirty="0"/>
              <a:t>Technisch reicht 1 Lizenz um es für alle Benutzer zu aktivieren</a:t>
            </a:r>
          </a:p>
          <a:p>
            <a:pPr fontAlgn="base"/>
            <a:r>
              <a:rPr lang="de-AT" dirty="0"/>
              <a:t>Lizenzrechtlich ist es ERLAUBT, O365 ATP nur für einzelne Benutzergruppen zu lizenzieren. </a:t>
            </a:r>
          </a:p>
          <a:p>
            <a:pPr fontAlgn="base"/>
            <a:r>
              <a:rPr lang="de-AT" dirty="0"/>
              <a:t>Voraussetzung: </a:t>
            </a:r>
            <a:br>
              <a:rPr lang="de-AT" dirty="0"/>
            </a:br>
            <a:r>
              <a:rPr lang="de-AT" dirty="0"/>
              <a:t>O365 ATP ist auf diese Benutzer eingeschränkt</a:t>
            </a:r>
          </a:p>
          <a:p>
            <a:pPr lvl="1" fontAlgn="base"/>
            <a:r>
              <a:rPr lang="en-US" i="1" dirty="0"/>
              <a:t> </a:t>
            </a:r>
            <a:r>
              <a:rPr lang="en-US" i="1" dirty="0">
                <a:hlinkClick r:id="rId2"/>
              </a:rPr>
              <a:t>Set up Office 365 ATP Safe Links policies</a:t>
            </a:r>
            <a:br>
              <a:rPr lang="en-US" i="1" dirty="0"/>
            </a:br>
            <a:r>
              <a:rPr lang="en-US" i="1" dirty="0">
                <a:hlinkClick r:id="rId3"/>
              </a:rPr>
              <a:t>Set up Office 365 ATP Safe Attachments policies</a:t>
            </a:r>
            <a:r>
              <a:rPr lang="en-US" i="1" dirty="0"/>
              <a:t>.</a:t>
            </a:r>
            <a:endParaRPr lang="en-US" dirty="0"/>
          </a:p>
          <a:p>
            <a:endParaRPr lang="de-AT" dirty="0"/>
          </a:p>
        </p:txBody>
      </p:sp>
      <p:sp>
        <p:nvSpPr>
          <p:cNvPr id="4" name="Rechteck 3">
            <a:extLst>
              <a:ext uri="{FF2B5EF4-FFF2-40B4-BE49-F238E27FC236}">
                <a16:creationId xmlns:a16="http://schemas.microsoft.com/office/drawing/2014/main" id="{869014F5-95D9-4B92-9C42-0D12C317451B}"/>
              </a:ext>
            </a:extLst>
          </p:cNvPr>
          <p:cNvSpPr/>
          <p:nvPr/>
        </p:nvSpPr>
        <p:spPr>
          <a:xfrm>
            <a:off x="2264421" y="6261729"/>
            <a:ext cx="7663158" cy="369332"/>
          </a:xfrm>
          <a:prstGeom prst="rect">
            <a:avLst/>
          </a:prstGeom>
        </p:spPr>
        <p:txBody>
          <a:bodyPr wrap="square">
            <a:spAutoFit/>
          </a:bodyPr>
          <a:lstStyle/>
          <a:p>
            <a:r>
              <a:rPr lang="de-AT" dirty="0">
                <a:hlinkClick r:id="rId4"/>
              </a:rPr>
              <a:t>https://www.derdecker.at/cloud/2019/09/20/berraschende-lizenzerkenntnisse/</a:t>
            </a:r>
            <a:endParaRPr lang="de-AT" dirty="0"/>
          </a:p>
        </p:txBody>
      </p:sp>
    </p:spTree>
    <p:extLst>
      <p:ext uri="{BB962C8B-B14F-4D97-AF65-F5344CB8AC3E}">
        <p14:creationId xmlns:p14="http://schemas.microsoft.com/office/powerpoint/2010/main" val="23215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D561D-6D91-4721-909F-4E2E25CBE73D}"/>
              </a:ext>
            </a:extLst>
          </p:cNvPr>
          <p:cNvSpPr>
            <a:spLocks noGrp="1"/>
          </p:cNvSpPr>
          <p:nvPr>
            <p:ph type="title"/>
          </p:nvPr>
        </p:nvSpPr>
        <p:spPr/>
        <p:txBody>
          <a:bodyPr/>
          <a:lstStyle/>
          <a:p>
            <a:r>
              <a:rPr lang="de-AT" dirty="0"/>
              <a:t>#13</a:t>
            </a:r>
            <a:br>
              <a:rPr lang="de-AT" dirty="0"/>
            </a:br>
            <a:r>
              <a:rPr lang="de-AT" dirty="0"/>
              <a:t>Globale Suche im </a:t>
            </a:r>
            <a:r>
              <a:rPr lang="de-AT" dirty="0" err="1"/>
              <a:t>Tenant</a:t>
            </a:r>
          </a:p>
        </p:txBody>
      </p:sp>
      <p:pic>
        <p:nvPicPr>
          <p:cNvPr id="4" name="Inhaltsplatzhalter 3">
            <a:extLst>
              <a:ext uri="{FF2B5EF4-FFF2-40B4-BE49-F238E27FC236}">
                <a16:creationId xmlns:a16="http://schemas.microsoft.com/office/drawing/2014/main" id="{5305FE6B-BADF-48D0-925C-EBB994ED99F2}"/>
              </a:ext>
            </a:extLst>
          </p:cNvPr>
          <p:cNvPicPr>
            <a:picLocks noGrp="1" noChangeAspect="1"/>
          </p:cNvPicPr>
          <p:nvPr>
            <p:ph idx="1"/>
          </p:nvPr>
        </p:nvPicPr>
        <p:blipFill>
          <a:blip r:embed="rId2"/>
          <a:stretch>
            <a:fillRect/>
          </a:stretch>
        </p:blipFill>
        <p:spPr>
          <a:xfrm>
            <a:off x="3530992" y="763890"/>
            <a:ext cx="5867471" cy="1909077"/>
          </a:xfrm>
          <a:prstGeom prst="rect">
            <a:avLst/>
          </a:prstGeom>
        </p:spPr>
      </p:pic>
      <p:sp>
        <p:nvSpPr>
          <p:cNvPr id="5" name="Ellipse 4">
            <a:extLst>
              <a:ext uri="{FF2B5EF4-FFF2-40B4-BE49-F238E27FC236}">
                <a16:creationId xmlns:a16="http://schemas.microsoft.com/office/drawing/2014/main" id="{47BEFC72-AD15-45BB-AD44-061CA2BBD0AA}"/>
              </a:ext>
            </a:extLst>
          </p:cNvPr>
          <p:cNvSpPr/>
          <p:nvPr/>
        </p:nvSpPr>
        <p:spPr>
          <a:xfrm>
            <a:off x="7362825" y="1257300"/>
            <a:ext cx="1238250" cy="3905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D0A2103A-F9FA-4F4E-AA8E-EC368F152FD5}"/>
              </a:ext>
            </a:extLst>
          </p:cNvPr>
          <p:cNvPicPr>
            <a:picLocks noChangeAspect="1"/>
          </p:cNvPicPr>
          <p:nvPr/>
        </p:nvPicPr>
        <p:blipFill>
          <a:blip r:embed="rId3"/>
          <a:stretch>
            <a:fillRect/>
          </a:stretch>
        </p:blipFill>
        <p:spPr>
          <a:xfrm>
            <a:off x="3530992" y="4185034"/>
            <a:ext cx="5872196" cy="3510071"/>
          </a:xfrm>
          <a:prstGeom prst="rect">
            <a:avLst/>
          </a:prstGeom>
        </p:spPr>
      </p:pic>
      <p:pic>
        <p:nvPicPr>
          <p:cNvPr id="3" name="Grafik 2">
            <a:extLst>
              <a:ext uri="{FF2B5EF4-FFF2-40B4-BE49-F238E27FC236}">
                <a16:creationId xmlns:a16="http://schemas.microsoft.com/office/drawing/2014/main" id="{38582F77-FF42-47EF-9FF8-7CF0E3ED9B5C}"/>
              </a:ext>
            </a:extLst>
          </p:cNvPr>
          <p:cNvPicPr>
            <a:picLocks noChangeAspect="1"/>
          </p:cNvPicPr>
          <p:nvPr/>
        </p:nvPicPr>
        <p:blipFill>
          <a:blip r:embed="rId4"/>
          <a:stretch>
            <a:fillRect/>
          </a:stretch>
        </p:blipFill>
        <p:spPr>
          <a:xfrm>
            <a:off x="3530992" y="2754301"/>
            <a:ext cx="4896129" cy="1215683"/>
          </a:xfrm>
          <a:prstGeom prst="rect">
            <a:avLst/>
          </a:prstGeom>
        </p:spPr>
      </p:pic>
    </p:spTree>
    <p:extLst>
      <p:ext uri="{BB962C8B-B14F-4D97-AF65-F5344CB8AC3E}">
        <p14:creationId xmlns:p14="http://schemas.microsoft.com/office/powerpoint/2010/main" val="411037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354C916-AB39-4F3A-BC55-7A75B139CE3D}"/>
              </a:ext>
            </a:extLst>
          </p:cNvPr>
          <p:cNvSpPr>
            <a:spLocks noGrp="1"/>
          </p:cNvSpPr>
          <p:nvPr>
            <p:ph type="title"/>
          </p:nvPr>
        </p:nvSpPr>
        <p:spPr/>
        <p:txBody>
          <a:bodyPr/>
          <a:lstStyle/>
          <a:p>
            <a:r>
              <a:rPr lang="de-AT" dirty="0"/>
              <a:t>Warum 21 </a:t>
            </a:r>
            <a:r>
              <a:rPr lang="de-AT" dirty="0" err="1"/>
              <a:t>Learnings</a:t>
            </a:r>
            <a:r>
              <a:rPr lang="de-AT" dirty="0"/>
              <a:t> ?</a:t>
            </a:r>
          </a:p>
        </p:txBody>
      </p:sp>
      <p:pic>
        <p:nvPicPr>
          <p:cNvPr id="11" name="video">
            <a:hlinkClick r:id="" action="ppaction://media"/>
            <a:extLst>
              <a:ext uri="{FF2B5EF4-FFF2-40B4-BE49-F238E27FC236}">
                <a16:creationId xmlns:a16="http://schemas.microsoft.com/office/drawing/2014/main" id="{3D7DFF24-DBCB-44CC-A68C-EEEA18F0C328}"/>
              </a:ext>
            </a:extLst>
          </p:cNvPr>
          <p:cNvPicPr>
            <a:picLocks noChangeAspect="1"/>
          </p:cNvPicPr>
          <p:nvPr>
            <a:videoFile r:link="rId1"/>
            <p:extLst>
              <p:ext uri="{DAA4B4D4-6D71-4841-9C94-3DE7FCFB9230}">
                <p14:media xmlns:p14="http://schemas.microsoft.com/office/powerpoint/2010/main" r:embed="rId2">
                  <p14:trim st="75077" end="6308"/>
                </p14:media>
              </p:ext>
            </p:extLst>
          </p:nvPr>
        </p:nvPicPr>
        <p:blipFill>
          <a:blip r:embed="rId4"/>
          <a:stretch>
            <a:fillRect/>
          </a:stretch>
        </p:blipFill>
        <p:spPr>
          <a:xfrm>
            <a:off x="3452602" y="1299657"/>
            <a:ext cx="8367528" cy="3490828"/>
          </a:xfrm>
          <a:prstGeom prst="rect">
            <a:avLst/>
          </a:prstGeom>
        </p:spPr>
      </p:pic>
    </p:spTree>
    <p:extLst>
      <p:ext uri="{BB962C8B-B14F-4D97-AF65-F5344CB8AC3E}">
        <p14:creationId xmlns:p14="http://schemas.microsoft.com/office/powerpoint/2010/main" val="266993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0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B364A-E772-4D0F-8A5F-1E0F58ADA1E5}"/>
              </a:ext>
            </a:extLst>
          </p:cNvPr>
          <p:cNvSpPr>
            <a:spLocks noGrp="1"/>
          </p:cNvSpPr>
          <p:nvPr>
            <p:ph type="title"/>
          </p:nvPr>
        </p:nvSpPr>
        <p:spPr/>
        <p:txBody>
          <a:bodyPr/>
          <a:lstStyle/>
          <a:p>
            <a:r>
              <a:rPr lang="de-AT" dirty="0"/>
              <a:t>#14</a:t>
            </a:r>
            <a:br>
              <a:rPr lang="de-AT" dirty="0"/>
            </a:br>
            <a:r>
              <a:rPr lang="de-AT" dirty="0"/>
              <a:t>Archivieren von Teams</a:t>
            </a:r>
          </a:p>
        </p:txBody>
      </p:sp>
      <p:sp>
        <p:nvSpPr>
          <p:cNvPr id="3" name="Inhaltsplatzhalter 2">
            <a:extLst>
              <a:ext uri="{FF2B5EF4-FFF2-40B4-BE49-F238E27FC236}">
                <a16:creationId xmlns:a16="http://schemas.microsoft.com/office/drawing/2014/main" id="{F9C03311-2DA2-493E-A455-23A4BC4C8DAA}"/>
              </a:ext>
            </a:extLst>
          </p:cNvPr>
          <p:cNvSpPr>
            <a:spLocks noGrp="1"/>
          </p:cNvSpPr>
          <p:nvPr>
            <p:ph idx="1"/>
          </p:nvPr>
        </p:nvSpPr>
        <p:spPr/>
        <p:txBody>
          <a:bodyPr/>
          <a:lstStyle/>
          <a:p>
            <a:r>
              <a:rPr lang="de-AT" dirty="0"/>
              <a:t>Nicht mehr benutzte Teams können archiviert werden</a:t>
            </a:r>
          </a:p>
          <a:p>
            <a:r>
              <a:rPr lang="de-AT" dirty="0"/>
              <a:t>Archivierte Teams (inkl. der SharePoint Site) sind für Team Members weiterhin verfügbar, aber Read Only</a:t>
            </a:r>
          </a:p>
          <a:p>
            <a:r>
              <a:rPr lang="de-AT" dirty="0"/>
              <a:t>Wo archiviere ich Teams ?</a:t>
            </a:r>
          </a:p>
          <a:p>
            <a:endParaRPr lang="de-AT" dirty="0"/>
          </a:p>
          <a:p>
            <a:endParaRPr lang="de-AT" dirty="0"/>
          </a:p>
          <a:p>
            <a:endParaRPr lang="de-AT" dirty="0"/>
          </a:p>
          <a:p>
            <a:endParaRPr lang="de-AT" dirty="0"/>
          </a:p>
          <a:p>
            <a:endParaRPr lang="de-AT" dirty="0"/>
          </a:p>
          <a:p>
            <a:endParaRPr lang="de-AT" dirty="0"/>
          </a:p>
          <a:p>
            <a:endParaRPr lang="de-AT" dirty="0"/>
          </a:p>
          <a:p>
            <a:endParaRPr lang="de-AT" dirty="0"/>
          </a:p>
          <a:p>
            <a:endParaRPr lang="de-AT" dirty="0"/>
          </a:p>
        </p:txBody>
      </p:sp>
      <p:pic>
        <p:nvPicPr>
          <p:cNvPr id="4" name="Grafik 3">
            <a:extLst>
              <a:ext uri="{FF2B5EF4-FFF2-40B4-BE49-F238E27FC236}">
                <a16:creationId xmlns:a16="http://schemas.microsoft.com/office/drawing/2014/main" id="{2D9CF0EE-EA95-4125-B8F2-3BBBEE91CEE8}"/>
              </a:ext>
            </a:extLst>
          </p:cNvPr>
          <p:cNvPicPr>
            <a:picLocks noChangeAspect="1"/>
          </p:cNvPicPr>
          <p:nvPr/>
        </p:nvPicPr>
        <p:blipFill>
          <a:blip r:embed="rId2"/>
          <a:stretch>
            <a:fillRect/>
          </a:stretch>
        </p:blipFill>
        <p:spPr>
          <a:xfrm>
            <a:off x="4240212" y="2362663"/>
            <a:ext cx="2133898" cy="1662345"/>
          </a:xfrm>
          <a:prstGeom prst="rect">
            <a:avLst/>
          </a:prstGeom>
        </p:spPr>
      </p:pic>
      <p:grpSp>
        <p:nvGrpSpPr>
          <p:cNvPr id="9" name="Gruppieren 8">
            <a:extLst>
              <a:ext uri="{FF2B5EF4-FFF2-40B4-BE49-F238E27FC236}">
                <a16:creationId xmlns:a16="http://schemas.microsoft.com/office/drawing/2014/main" id="{F2572437-0756-4263-8CAE-FDE51F73C847}"/>
              </a:ext>
            </a:extLst>
          </p:cNvPr>
          <p:cNvGrpSpPr/>
          <p:nvPr/>
        </p:nvGrpSpPr>
        <p:grpSpPr>
          <a:xfrm>
            <a:off x="4240348" y="2362663"/>
            <a:ext cx="7193230" cy="3602831"/>
            <a:chOff x="4152900" y="2235199"/>
            <a:chExt cx="7193230" cy="3602831"/>
          </a:xfrm>
        </p:grpSpPr>
        <p:pic>
          <p:nvPicPr>
            <p:cNvPr id="5" name="Grafik 4">
              <a:extLst>
                <a:ext uri="{FF2B5EF4-FFF2-40B4-BE49-F238E27FC236}">
                  <a16:creationId xmlns:a16="http://schemas.microsoft.com/office/drawing/2014/main" id="{FC4A3CFC-E78D-4D00-8EE0-A68AA922D2CF}"/>
                </a:ext>
              </a:extLst>
            </p:cNvPr>
            <p:cNvPicPr>
              <a:picLocks noChangeAspect="1"/>
            </p:cNvPicPr>
            <p:nvPr/>
          </p:nvPicPr>
          <p:blipFill>
            <a:blip r:embed="rId3"/>
            <a:stretch>
              <a:fillRect/>
            </a:stretch>
          </p:blipFill>
          <p:spPr>
            <a:xfrm>
              <a:off x="4152900" y="2235199"/>
              <a:ext cx="7124700" cy="3602831"/>
            </a:xfrm>
            <a:prstGeom prst="rect">
              <a:avLst/>
            </a:prstGeom>
          </p:spPr>
        </p:pic>
        <p:sp>
          <p:nvSpPr>
            <p:cNvPr id="6" name="Ellipse 5">
              <a:extLst>
                <a:ext uri="{FF2B5EF4-FFF2-40B4-BE49-F238E27FC236}">
                  <a16:creationId xmlns:a16="http://schemas.microsoft.com/office/drawing/2014/main" id="{C9353B8C-7445-4609-A5EB-512691F2BBC0}"/>
                </a:ext>
              </a:extLst>
            </p:cNvPr>
            <p:cNvSpPr/>
            <p:nvPr/>
          </p:nvSpPr>
          <p:spPr>
            <a:xfrm>
              <a:off x="5886450" y="5400675"/>
              <a:ext cx="638175" cy="421480"/>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sp>
          <p:nvSpPr>
            <p:cNvPr id="7" name="Ellipse 6">
              <a:extLst>
                <a:ext uri="{FF2B5EF4-FFF2-40B4-BE49-F238E27FC236}">
                  <a16:creationId xmlns:a16="http://schemas.microsoft.com/office/drawing/2014/main" id="{354DFD55-9F2B-4A9B-BB2C-CB7E911D653E}"/>
                </a:ext>
              </a:extLst>
            </p:cNvPr>
            <p:cNvSpPr/>
            <p:nvPr/>
          </p:nvSpPr>
          <p:spPr>
            <a:xfrm>
              <a:off x="10707955" y="3647811"/>
              <a:ext cx="638175" cy="421480"/>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sp>
          <p:nvSpPr>
            <p:cNvPr id="8" name="Ellipse 7">
              <a:extLst>
                <a:ext uri="{FF2B5EF4-FFF2-40B4-BE49-F238E27FC236}">
                  <a16:creationId xmlns:a16="http://schemas.microsoft.com/office/drawing/2014/main" id="{F3B7E336-1141-4D43-9957-C82D5AE99856}"/>
                </a:ext>
              </a:extLst>
            </p:cNvPr>
            <p:cNvSpPr/>
            <p:nvPr/>
          </p:nvSpPr>
          <p:spPr>
            <a:xfrm>
              <a:off x="9057179" y="5051368"/>
              <a:ext cx="1430099" cy="421480"/>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grpSp>
    </p:spTree>
    <p:extLst>
      <p:ext uri="{BB962C8B-B14F-4D97-AF65-F5344CB8AC3E}">
        <p14:creationId xmlns:p14="http://schemas.microsoft.com/office/powerpoint/2010/main" val="143842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726558-52D4-4304-BE4B-11CEFF81C026}"/>
              </a:ext>
            </a:extLst>
          </p:cNvPr>
          <p:cNvSpPr>
            <a:spLocks noGrp="1"/>
          </p:cNvSpPr>
          <p:nvPr>
            <p:ph type="title"/>
          </p:nvPr>
        </p:nvSpPr>
        <p:spPr/>
        <p:txBody>
          <a:bodyPr/>
          <a:lstStyle/>
          <a:p>
            <a:r>
              <a:rPr lang="de-AT" dirty="0"/>
              <a:t>#15</a:t>
            </a:r>
            <a:br>
              <a:rPr lang="de-AT" dirty="0"/>
            </a:br>
            <a:r>
              <a:rPr lang="de-AT" dirty="0" err="1"/>
              <a:t>MyTeam</a:t>
            </a:r>
            <a:endParaRPr lang="de-AT" dirty="0"/>
          </a:p>
        </p:txBody>
      </p:sp>
      <p:sp>
        <p:nvSpPr>
          <p:cNvPr id="3" name="Inhaltsplatzhalter 2">
            <a:extLst>
              <a:ext uri="{FF2B5EF4-FFF2-40B4-BE49-F238E27FC236}">
                <a16:creationId xmlns:a16="http://schemas.microsoft.com/office/drawing/2014/main" id="{687F173D-9B69-4AA0-A65C-032C7D2ABEED}"/>
              </a:ext>
            </a:extLst>
          </p:cNvPr>
          <p:cNvSpPr>
            <a:spLocks noGrp="1"/>
          </p:cNvSpPr>
          <p:nvPr>
            <p:ph idx="1"/>
          </p:nvPr>
        </p:nvSpPr>
        <p:spPr/>
        <p:txBody>
          <a:bodyPr/>
          <a:lstStyle/>
          <a:p>
            <a:endParaRPr lang="de-AT"/>
          </a:p>
        </p:txBody>
      </p:sp>
      <p:pic>
        <p:nvPicPr>
          <p:cNvPr id="4" name="Grafik 3">
            <a:extLst>
              <a:ext uri="{FF2B5EF4-FFF2-40B4-BE49-F238E27FC236}">
                <a16:creationId xmlns:a16="http://schemas.microsoft.com/office/drawing/2014/main" id="{0C379618-89CC-4CDE-8146-59987B7AE47E}"/>
              </a:ext>
            </a:extLst>
          </p:cNvPr>
          <p:cNvPicPr>
            <a:picLocks noChangeAspect="1"/>
          </p:cNvPicPr>
          <p:nvPr/>
        </p:nvPicPr>
        <p:blipFill>
          <a:blip r:embed="rId2"/>
          <a:stretch>
            <a:fillRect/>
          </a:stretch>
        </p:blipFill>
        <p:spPr>
          <a:xfrm>
            <a:off x="3869268" y="2302009"/>
            <a:ext cx="7315200" cy="1527263"/>
          </a:xfrm>
          <a:prstGeom prst="rect">
            <a:avLst/>
          </a:prstGeom>
        </p:spPr>
      </p:pic>
    </p:spTree>
    <p:extLst>
      <p:ext uri="{BB962C8B-B14F-4D97-AF65-F5344CB8AC3E}">
        <p14:creationId xmlns:p14="http://schemas.microsoft.com/office/powerpoint/2010/main" val="161119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64EB2F-2980-4666-B65B-2EF211670069}"/>
              </a:ext>
            </a:extLst>
          </p:cNvPr>
          <p:cNvSpPr>
            <a:spLocks noGrp="1"/>
          </p:cNvSpPr>
          <p:nvPr>
            <p:ph type="title"/>
          </p:nvPr>
        </p:nvSpPr>
        <p:spPr/>
        <p:txBody>
          <a:bodyPr/>
          <a:lstStyle/>
          <a:p>
            <a:r>
              <a:rPr lang="de-AT" dirty="0"/>
              <a:t>#16 </a:t>
            </a:r>
            <a:r>
              <a:rPr lang="de-AT" dirty="0" err="1"/>
              <a:t>Playground</a:t>
            </a:r>
            <a:r>
              <a:rPr lang="de-AT" dirty="0"/>
              <a:t> Team</a:t>
            </a:r>
          </a:p>
        </p:txBody>
      </p:sp>
      <p:sp>
        <p:nvSpPr>
          <p:cNvPr id="3" name="Inhaltsplatzhalter 2">
            <a:extLst>
              <a:ext uri="{FF2B5EF4-FFF2-40B4-BE49-F238E27FC236}">
                <a16:creationId xmlns:a16="http://schemas.microsoft.com/office/drawing/2014/main" id="{BADB08F6-EDA7-4630-9F42-D3DBBBD96523}"/>
              </a:ext>
            </a:extLst>
          </p:cNvPr>
          <p:cNvSpPr>
            <a:spLocks noGrp="1"/>
          </p:cNvSpPr>
          <p:nvPr>
            <p:ph idx="1"/>
          </p:nvPr>
        </p:nvSpPr>
        <p:spPr/>
        <p:txBody>
          <a:bodyPr/>
          <a:lstStyle/>
          <a:p>
            <a:r>
              <a:rPr lang="de-AT" dirty="0" err="1"/>
              <a:t>Playground</a:t>
            </a:r>
            <a:r>
              <a:rPr lang="de-AT" dirty="0"/>
              <a:t> Team als Spielwiese</a:t>
            </a:r>
          </a:p>
          <a:p>
            <a:r>
              <a:rPr lang="de-AT" dirty="0"/>
              <a:t>Ist ein öffentliches Team</a:t>
            </a:r>
          </a:p>
          <a:p>
            <a:r>
              <a:rPr lang="de-AT" dirty="0"/>
              <a:t>Klar definiert als Testumgebung, </a:t>
            </a:r>
            <a:r>
              <a:rPr lang="de-AT" dirty="0" err="1"/>
              <a:t>dh</a:t>
            </a:r>
            <a:r>
              <a:rPr lang="de-AT" dirty="0"/>
              <a:t> keine produktiven Daten</a:t>
            </a:r>
          </a:p>
          <a:p>
            <a:r>
              <a:rPr lang="de-AT" dirty="0"/>
              <a:t>Erspart viele „Test-Teams“</a:t>
            </a:r>
          </a:p>
          <a:p>
            <a:endParaRPr lang="de-AT" dirty="0"/>
          </a:p>
          <a:p>
            <a:endParaRPr lang="de-AT" dirty="0"/>
          </a:p>
          <a:p>
            <a:endParaRPr lang="de-AT" dirty="0"/>
          </a:p>
          <a:p>
            <a:endParaRPr lang="de-AT" dirty="0"/>
          </a:p>
          <a:p>
            <a:endParaRPr lang="de-AT" dirty="0"/>
          </a:p>
          <a:p>
            <a:endParaRPr lang="de-AT" dirty="0"/>
          </a:p>
          <a:p>
            <a:endParaRPr lang="de-AT" dirty="0"/>
          </a:p>
          <a:p>
            <a:endParaRPr lang="de-AT" dirty="0"/>
          </a:p>
        </p:txBody>
      </p:sp>
      <p:pic>
        <p:nvPicPr>
          <p:cNvPr id="4" name="Grafik 3">
            <a:extLst>
              <a:ext uri="{FF2B5EF4-FFF2-40B4-BE49-F238E27FC236}">
                <a16:creationId xmlns:a16="http://schemas.microsoft.com/office/drawing/2014/main" id="{70A1C51B-D308-4F23-A97B-39251FDFAD11}"/>
              </a:ext>
            </a:extLst>
          </p:cNvPr>
          <p:cNvPicPr>
            <a:picLocks noChangeAspect="1"/>
          </p:cNvPicPr>
          <p:nvPr/>
        </p:nvPicPr>
        <p:blipFill>
          <a:blip r:embed="rId2"/>
          <a:stretch>
            <a:fillRect/>
          </a:stretch>
        </p:blipFill>
        <p:spPr>
          <a:xfrm>
            <a:off x="3662230" y="2529294"/>
            <a:ext cx="7729275" cy="2252181"/>
          </a:xfrm>
          <a:prstGeom prst="rect">
            <a:avLst/>
          </a:prstGeom>
        </p:spPr>
      </p:pic>
      <p:pic>
        <p:nvPicPr>
          <p:cNvPr id="5" name="Grafik 4">
            <a:extLst>
              <a:ext uri="{FF2B5EF4-FFF2-40B4-BE49-F238E27FC236}">
                <a16:creationId xmlns:a16="http://schemas.microsoft.com/office/drawing/2014/main" id="{5BB2D9D0-8AC0-4FDD-AAE2-1093EDF608BD}"/>
              </a:ext>
            </a:extLst>
          </p:cNvPr>
          <p:cNvPicPr>
            <a:picLocks noChangeAspect="1"/>
          </p:cNvPicPr>
          <p:nvPr/>
        </p:nvPicPr>
        <p:blipFill>
          <a:blip r:embed="rId3"/>
          <a:stretch>
            <a:fillRect/>
          </a:stretch>
        </p:blipFill>
        <p:spPr>
          <a:xfrm>
            <a:off x="4868512" y="3655384"/>
            <a:ext cx="6315956" cy="2772162"/>
          </a:xfrm>
          <a:prstGeom prst="rect">
            <a:avLst/>
          </a:prstGeom>
        </p:spPr>
      </p:pic>
    </p:spTree>
    <p:extLst>
      <p:ext uri="{BB962C8B-B14F-4D97-AF65-F5344CB8AC3E}">
        <p14:creationId xmlns:p14="http://schemas.microsoft.com/office/powerpoint/2010/main" val="80474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AA8B59-79C9-42AF-BF37-59FF435B60F4}"/>
              </a:ext>
            </a:extLst>
          </p:cNvPr>
          <p:cNvSpPr>
            <a:spLocks noGrp="1"/>
          </p:cNvSpPr>
          <p:nvPr>
            <p:ph type="title"/>
          </p:nvPr>
        </p:nvSpPr>
        <p:spPr/>
        <p:txBody>
          <a:bodyPr/>
          <a:lstStyle/>
          <a:p>
            <a:r>
              <a:rPr lang="de-AT" dirty="0"/>
              <a:t>#17</a:t>
            </a:r>
            <a:br>
              <a:rPr lang="de-AT" dirty="0"/>
            </a:br>
            <a:r>
              <a:rPr lang="de-AT" dirty="0" err="1"/>
              <a:t>Sync</a:t>
            </a:r>
            <a:r>
              <a:rPr lang="de-AT" dirty="0"/>
              <a:t> Team Dokumente</a:t>
            </a:r>
          </a:p>
        </p:txBody>
      </p:sp>
      <p:pic>
        <p:nvPicPr>
          <p:cNvPr id="6" name="Grafik 5">
            <a:extLst>
              <a:ext uri="{FF2B5EF4-FFF2-40B4-BE49-F238E27FC236}">
                <a16:creationId xmlns:a16="http://schemas.microsoft.com/office/drawing/2014/main" id="{7D88910B-1DB4-4C52-AB78-C6CE6ACA0CFC}"/>
              </a:ext>
            </a:extLst>
          </p:cNvPr>
          <p:cNvPicPr>
            <a:picLocks noChangeAspect="1"/>
          </p:cNvPicPr>
          <p:nvPr/>
        </p:nvPicPr>
        <p:blipFill>
          <a:blip r:embed="rId2"/>
          <a:stretch>
            <a:fillRect/>
          </a:stretch>
        </p:blipFill>
        <p:spPr>
          <a:xfrm>
            <a:off x="3691490" y="776108"/>
            <a:ext cx="6916115" cy="2648320"/>
          </a:xfrm>
          <a:prstGeom prst="rect">
            <a:avLst/>
          </a:prstGeom>
        </p:spPr>
      </p:pic>
      <p:pic>
        <p:nvPicPr>
          <p:cNvPr id="9" name="Grafik 8">
            <a:extLst>
              <a:ext uri="{FF2B5EF4-FFF2-40B4-BE49-F238E27FC236}">
                <a16:creationId xmlns:a16="http://schemas.microsoft.com/office/drawing/2014/main" id="{B972290B-F2F5-4258-B258-267C1C923CE8}"/>
              </a:ext>
            </a:extLst>
          </p:cNvPr>
          <p:cNvPicPr>
            <a:picLocks noChangeAspect="1"/>
          </p:cNvPicPr>
          <p:nvPr/>
        </p:nvPicPr>
        <p:blipFill>
          <a:blip r:embed="rId3"/>
          <a:stretch>
            <a:fillRect/>
          </a:stretch>
        </p:blipFill>
        <p:spPr>
          <a:xfrm>
            <a:off x="3875962" y="3750449"/>
            <a:ext cx="5115639" cy="1762371"/>
          </a:xfrm>
          <a:prstGeom prst="rect">
            <a:avLst/>
          </a:prstGeom>
        </p:spPr>
      </p:pic>
    </p:spTree>
    <p:extLst>
      <p:ext uri="{BB962C8B-B14F-4D97-AF65-F5344CB8AC3E}">
        <p14:creationId xmlns:p14="http://schemas.microsoft.com/office/powerpoint/2010/main" val="129561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C5D22-4E72-4AC5-82FF-EB6212F1F083}"/>
              </a:ext>
            </a:extLst>
          </p:cNvPr>
          <p:cNvSpPr>
            <a:spLocks noGrp="1"/>
          </p:cNvSpPr>
          <p:nvPr>
            <p:ph type="title"/>
          </p:nvPr>
        </p:nvSpPr>
        <p:spPr/>
        <p:txBody>
          <a:bodyPr/>
          <a:lstStyle/>
          <a:p>
            <a:r>
              <a:rPr lang="de-AT" dirty="0"/>
              <a:t>#17</a:t>
            </a:r>
            <a:br>
              <a:rPr lang="de-AT" dirty="0"/>
            </a:br>
            <a:r>
              <a:rPr lang="de-AT" dirty="0" err="1"/>
              <a:t>Sync</a:t>
            </a:r>
            <a:r>
              <a:rPr lang="de-AT" dirty="0"/>
              <a:t> Team Dokumente</a:t>
            </a:r>
          </a:p>
        </p:txBody>
      </p:sp>
      <p:pic>
        <p:nvPicPr>
          <p:cNvPr id="4" name="Inhaltsplatzhalter 3">
            <a:extLst>
              <a:ext uri="{FF2B5EF4-FFF2-40B4-BE49-F238E27FC236}">
                <a16:creationId xmlns:a16="http://schemas.microsoft.com/office/drawing/2014/main" id="{3718B451-DFCB-48A6-8C0F-DF1E850B8B8C}"/>
              </a:ext>
            </a:extLst>
          </p:cNvPr>
          <p:cNvPicPr>
            <a:picLocks noGrp="1" noChangeAspect="1"/>
          </p:cNvPicPr>
          <p:nvPr>
            <p:ph idx="1"/>
          </p:nvPr>
        </p:nvPicPr>
        <p:blipFill>
          <a:blip r:embed="rId2"/>
          <a:stretch>
            <a:fillRect/>
          </a:stretch>
        </p:blipFill>
        <p:spPr>
          <a:xfrm>
            <a:off x="3630744" y="756342"/>
            <a:ext cx="8077046" cy="1410387"/>
          </a:xfrm>
          <a:prstGeom prst="rect">
            <a:avLst/>
          </a:prstGeom>
        </p:spPr>
      </p:pic>
      <p:grpSp>
        <p:nvGrpSpPr>
          <p:cNvPr id="9" name="Gruppieren 8">
            <a:extLst>
              <a:ext uri="{FF2B5EF4-FFF2-40B4-BE49-F238E27FC236}">
                <a16:creationId xmlns:a16="http://schemas.microsoft.com/office/drawing/2014/main" id="{C69426E5-624E-475F-8F0A-89ACB2CB538E}"/>
              </a:ext>
            </a:extLst>
          </p:cNvPr>
          <p:cNvGrpSpPr/>
          <p:nvPr/>
        </p:nvGrpSpPr>
        <p:grpSpPr>
          <a:xfrm>
            <a:off x="3630744" y="2451187"/>
            <a:ext cx="8179849" cy="2124636"/>
            <a:chOff x="3630744" y="4343873"/>
            <a:chExt cx="8179849" cy="2124636"/>
          </a:xfrm>
        </p:grpSpPr>
        <p:pic>
          <p:nvPicPr>
            <p:cNvPr id="7" name="Grafik 6">
              <a:extLst>
                <a:ext uri="{FF2B5EF4-FFF2-40B4-BE49-F238E27FC236}">
                  <a16:creationId xmlns:a16="http://schemas.microsoft.com/office/drawing/2014/main" id="{D54A4636-3044-4883-B9E7-B1AFE85C5263}"/>
                </a:ext>
              </a:extLst>
            </p:cNvPr>
            <p:cNvPicPr>
              <a:picLocks noChangeAspect="1"/>
            </p:cNvPicPr>
            <p:nvPr/>
          </p:nvPicPr>
          <p:blipFill>
            <a:blip r:embed="rId3"/>
            <a:stretch>
              <a:fillRect/>
            </a:stretch>
          </p:blipFill>
          <p:spPr>
            <a:xfrm>
              <a:off x="3630744" y="4343873"/>
              <a:ext cx="8179849" cy="2124636"/>
            </a:xfrm>
            <a:prstGeom prst="rect">
              <a:avLst/>
            </a:prstGeom>
          </p:spPr>
        </p:pic>
        <p:sp>
          <p:nvSpPr>
            <p:cNvPr id="6" name="Ellipse 5">
              <a:extLst>
                <a:ext uri="{FF2B5EF4-FFF2-40B4-BE49-F238E27FC236}">
                  <a16:creationId xmlns:a16="http://schemas.microsoft.com/office/drawing/2014/main" id="{9FF0C2AD-C328-4AE9-899C-D118A88CC06A}"/>
                </a:ext>
              </a:extLst>
            </p:cNvPr>
            <p:cNvSpPr/>
            <p:nvPr/>
          </p:nvSpPr>
          <p:spPr>
            <a:xfrm>
              <a:off x="5501482" y="5729190"/>
              <a:ext cx="1425410" cy="554882"/>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sp>
          <p:nvSpPr>
            <p:cNvPr id="8" name="Ellipse 7">
              <a:extLst>
                <a:ext uri="{FF2B5EF4-FFF2-40B4-BE49-F238E27FC236}">
                  <a16:creationId xmlns:a16="http://schemas.microsoft.com/office/drawing/2014/main" id="{16A4FF8D-1850-463C-9F75-01D36700B24F}"/>
                </a:ext>
              </a:extLst>
            </p:cNvPr>
            <p:cNvSpPr/>
            <p:nvPr/>
          </p:nvSpPr>
          <p:spPr>
            <a:xfrm>
              <a:off x="10385183" y="5165968"/>
              <a:ext cx="1425410" cy="559052"/>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grpSp>
      <p:pic>
        <p:nvPicPr>
          <p:cNvPr id="10" name="Grafik 9">
            <a:extLst>
              <a:ext uri="{FF2B5EF4-FFF2-40B4-BE49-F238E27FC236}">
                <a16:creationId xmlns:a16="http://schemas.microsoft.com/office/drawing/2014/main" id="{ACC530B7-1C76-498A-8F8C-E346715EF9DD}"/>
              </a:ext>
            </a:extLst>
          </p:cNvPr>
          <p:cNvPicPr>
            <a:picLocks noChangeAspect="1"/>
          </p:cNvPicPr>
          <p:nvPr/>
        </p:nvPicPr>
        <p:blipFill>
          <a:blip r:embed="rId4"/>
          <a:stretch>
            <a:fillRect/>
          </a:stretch>
        </p:blipFill>
        <p:spPr>
          <a:xfrm>
            <a:off x="3630744" y="4789392"/>
            <a:ext cx="6323809" cy="2904762"/>
          </a:xfrm>
          <a:prstGeom prst="rect">
            <a:avLst/>
          </a:prstGeom>
        </p:spPr>
      </p:pic>
    </p:spTree>
    <p:extLst>
      <p:ext uri="{BB962C8B-B14F-4D97-AF65-F5344CB8AC3E}">
        <p14:creationId xmlns:p14="http://schemas.microsoft.com/office/powerpoint/2010/main" val="282988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DC476D-D0F8-4E07-BE67-5EA2999F1248}"/>
              </a:ext>
            </a:extLst>
          </p:cNvPr>
          <p:cNvSpPr>
            <a:spLocks noGrp="1"/>
          </p:cNvSpPr>
          <p:nvPr>
            <p:ph type="title"/>
          </p:nvPr>
        </p:nvSpPr>
        <p:spPr/>
        <p:txBody>
          <a:bodyPr/>
          <a:lstStyle/>
          <a:p>
            <a:r>
              <a:rPr lang="de-AT" dirty="0"/>
              <a:t>#18</a:t>
            </a:r>
            <a:br>
              <a:rPr lang="de-AT" dirty="0"/>
            </a:br>
            <a:r>
              <a:rPr lang="de-AT" dirty="0"/>
              <a:t>Private Channels</a:t>
            </a:r>
          </a:p>
        </p:txBody>
      </p:sp>
      <p:sp>
        <p:nvSpPr>
          <p:cNvPr id="3" name="Inhaltsplatzhalter 2">
            <a:extLst>
              <a:ext uri="{FF2B5EF4-FFF2-40B4-BE49-F238E27FC236}">
                <a16:creationId xmlns:a16="http://schemas.microsoft.com/office/drawing/2014/main" id="{3E610B42-50F2-4675-8FB5-6103BB74AC5A}"/>
              </a:ext>
            </a:extLst>
          </p:cNvPr>
          <p:cNvSpPr>
            <a:spLocks noGrp="1"/>
          </p:cNvSpPr>
          <p:nvPr>
            <p:ph idx="1"/>
          </p:nvPr>
        </p:nvSpPr>
        <p:spPr/>
        <p:txBody>
          <a:bodyPr/>
          <a:lstStyle/>
          <a:p>
            <a:r>
              <a:rPr lang="de-AT" dirty="0"/>
              <a:t>Private Channels erlauben eine Zugriffsverwaltung innerhalb von Teams</a:t>
            </a:r>
          </a:p>
          <a:p>
            <a:r>
              <a:rPr lang="de-AT" dirty="0"/>
              <a:t>Empfehlung: So wenig wie möglich, so viel wie unbedingt notwendig!</a:t>
            </a:r>
          </a:p>
          <a:p>
            <a:r>
              <a:rPr lang="de-AT" dirty="0"/>
              <a:t>Nachteile:</a:t>
            </a:r>
          </a:p>
          <a:p>
            <a:pPr lvl="1"/>
            <a:r>
              <a:rPr lang="de-AT" dirty="0"/>
              <a:t>Kein Planner, </a:t>
            </a:r>
            <a:r>
              <a:rPr lang="de-AT" strike="sngStrike" dirty="0"/>
              <a:t>kein Stream</a:t>
            </a:r>
            <a:r>
              <a:rPr lang="de-AT" dirty="0"/>
              <a:t>, kein Forms</a:t>
            </a:r>
          </a:p>
          <a:p>
            <a:pPr lvl="1"/>
            <a:r>
              <a:rPr lang="de-AT" dirty="0"/>
              <a:t>Eigene SharePoint Site</a:t>
            </a:r>
            <a:br>
              <a:rPr lang="de-AT" dirty="0"/>
            </a:br>
            <a:r>
              <a:rPr lang="de-AT" dirty="0"/>
              <a:t>-&gt; </a:t>
            </a:r>
            <a:r>
              <a:rPr lang="de-AT" dirty="0" err="1"/>
              <a:t>Sync</a:t>
            </a:r>
            <a:r>
              <a:rPr lang="de-AT" dirty="0"/>
              <a:t> muss extra eingerichtet werden</a:t>
            </a:r>
          </a:p>
          <a:p>
            <a:r>
              <a:rPr lang="de-AT" dirty="0" err="1"/>
              <a:t>Owner</a:t>
            </a:r>
            <a:r>
              <a:rPr lang="de-AT" dirty="0"/>
              <a:t> sieht alle Private Channels, hat aber nur Zugriff auf die, die ihm erlaubt sind</a:t>
            </a:r>
          </a:p>
          <a:p>
            <a:endParaRPr lang="de-AT" dirty="0"/>
          </a:p>
          <a:p>
            <a:r>
              <a:rPr lang="de-AT" dirty="0"/>
              <a:t>Frage:</a:t>
            </a:r>
            <a:br>
              <a:rPr lang="de-AT" dirty="0"/>
            </a:br>
            <a:r>
              <a:rPr lang="de-AT" dirty="0"/>
              <a:t>DÜRFEN die anderen diesen Channel nicht sehen oder</a:t>
            </a:r>
            <a:br>
              <a:rPr lang="de-AT" dirty="0"/>
            </a:br>
            <a:r>
              <a:rPr lang="de-AT" dirty="0"/>
              <a:t>BRAUCHEN sie ihn nicht sehen ?</a:t>
            </a:r>
          </a:p>
        </p:txBody>
      </p:sp>
    </p:spTree>
    <p:extLst>
      <p:ext uri="{BB962C8B-B14F-4D97-AF65-F5344CB8AC3E}">
        <p14:creationId xmlns:p14="http://schemas.microsoft.com/office/powerpoint/2010/main" val="351867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A4595D-A415-4C7A-8EC5-1BC8365BB427}"/>
              </a:ext>
            </a:extLst>
          </p:cNvPr>
          <p:cNvSpPr>
            <a:spLocks noGrp="1"/>
          </p:cNvSpPr>
          <p:nvPr>
            <p:ph type="title"/>
          </p:nvPr>
        </p:nvSpPr>
        <p:spPr/>
        <p:txBody>
          <a:bodyPr/>
          <a:lstStyle/>
          <a:p>
            <a:r>
              <a:rPr lang="de-AT" dirty="0"/>
              <a:t>#19 </a:t>
            </a:r>
            <a:br>
              <a:rPr lang="de-AT" dirty="0"/>
            </a:br>
            <a:r>
              <a:rPr lang="de-AT" dirty="0" err="1"/>
              <a:t>Gastuser</a:t>
            </a:r>
            <a:r>
              <a:rPr lang="de-AT" dirty="0"/>
              <a:t> einladen</a:t>
            </a:r>
          </a:p>
        </p:txBody>
      </p:sp>
      <p:sp>
        <p:nvSpPr>
          <p:cNvPr id="3" name="Inhaltsplatzhalter 2">
            <a:extLst>
              <a:ext uri="{FF2B5EF4-FFF2-40B4-BE49-F238E27FC236}">
                <a16:creationId xmlns:a16="http://schemas.microsoft.com/office/drawing/2014/main" id="{BF85ABD8-6C30-43FC-8C80-D388E3096496}"/>
              </a:ext>
            </a:extLst>
          </p:cNvPr>
          <p:cNvSpPr>
            <a:spLocks noGrp="1"/>
          </p:cNvSpPr>
          <p:nvPr>
            <p:ph idx="1"/>
          </p:nvPr>
        </p:nvSpPr>
        <p:spPr/>
        <p:txBody>
          <a:bodyPr/>
          <a:lstStyle/>
          <a:p>
            <a:r>
              <a:rPr lang="de-AT" dirty="0"/>
              <a:t>Was passiert, wenn die Person, die ich einlade, KEINEN </a:t>
            </a:r>
            <a:r>
              <a:rPr lang="de-AT" dirty="0" err="1"/>
              <a:t>AzureAD</a:t>
            </a:r>
            <a:r>
              <a:rPr lang="de-AT" dirty="0"/>
              <a:t> Account hat ?</a:t>
            </a:r>
          </a:p>
          <a:p>
            <a:r>
              <a:rPr lang="de-AT" dirty="0"/>
              <a:t>Eingeladener hat eine „normale“ Mailadresse (kein GMX, ..)</a:t>
            </a:r>
          </a:p>
          <a:p>
            <a:r>
              <a:rPr lang="de-AT" dirty="0"/>
              <a:t>Eingeladener bekommt Mail:</a:t>
            </a:r>
          </a:p>
          <a:p>
            <a:pPr marL="0" indent="0">
              <a:buNone/>
            </a:pPr>
            <a:endParaRPr lang="de-AT" dirty="0"/>
          </a:p>
          <a:p>
            <a:endParaRPr lang="de-AT" dirty="0"/>
          </a:p>
          <a:p>
            <a:endParaRPr lang="de-AT" dirty="0"/>
          </a:p>
          <a:p>
            <a:endParaRPr lang="de-AT" dirty="0"/>
          </a:p>
          <a:p>
            <a:endParaRPr lang="de-AT" dirty="0"/>
          </a:p>
          <a:p>
            <a:endParaRPr lang="de-AT" dirty="0"/>
          </a:p>
          <a:p>
            <a:endParaRPr lang="de-AT" dirty="0"/>
          </a:p>
          <a:p>
            <a:endParaRPr lang="de-AT" dirty="0"/>
          </a:p>
        </p:txBody>
      </p:sp>
      <p:pic>
        <p:nvPicPr>
          <p:cNvPr id="4" name="Grafik 3">
            <a:extLst>
              <a:ext uri="{FF2B5EF4-FFF2-40B4-BE49-F238E27FC236}">
                <a16:creationId xmlns:a16="http://schemas.microsoft.com/office/drawing/2014/main" id="{0DA511F9-0174-40E6-8A60-4D92ECF37ECC}"/>
              </a:ext>
            </a:extLst>
          </p:cNvPr>
          <p:cNvPicPr>
            <a:picLocks noChangeAspect="1"/>
          </p:cNvPicPr>
          <p:nvPr/>
        </p:nvPicPr>
        <p:blipFill>
          <a:blip r:embed="rId2"/>
          <a:stretch>
            <a:fillRect/>
          </a:stretch>
        </p:blipFill>
        <p:spPr>
          <a:xfrm>
            <a:off x="4157503" y="2485596"/>
            <a:ext cx="3698803" cy="2693961"/>
          </a:xfrm>
          <a:prstGeom prst="rect">
            <a:avLst/>
          </a:prstGeom>
        </p:spPr>
      </p:pic>
    </p:spTree>
    <p:extLst>
      <p:ext uri="{BB962C8B-B14F-4D97-AF65-F5344CB8AC3E}">
        <p14:creationId xmlns:p14="http://schemas.microsoft.com/office/powerpoint/2010/main" val="387254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037BAD-8B8B-44AE-8990-BC57DB5FA508}"/>
              </a:ext>
            </a:extLst>
          </p:cNvPr>
          <p:cNvSpPr>
            <a:spLocks noGrp="1"/>
          </p:cNvSpPr>
          <p:nvPr>
            <p:ph type="title"/>
          </p:nvPr>
        </p:nvSpPr>
        <p:spPr/>
        <p:txBody>
          <a:bodyPr/>
          <a:lstStyle/>
          <a:p>
            <a:r>
              <a:rPr lang="de-AT" dirty="0"/>
              <a:t>#19</a:t>
            </a:r>
            <a:br>
              <a:rPr lang="de-AT" dirty="0"/>
            </a:br>
            <a:r>
              <a:rPr lang="de-AT" dirty="0" err="1"/>
              <a:t>Gastuser</a:t>
            </a:r>
            <a:r>
              <a:rPr lang="de-AT" dirty="0"/>
              <a:t> einladen</a:t>
            </a:r>
          </a:p>
        </p:txBody>
      </p:sp>
      <p:sp>
        <p:nvSpPr>
          <p:cNvPr id="3" name="Inhaltsplatzhalter 2">
            <a:extLst>
              <a:ext uri="{FF2B5EF4-FFF2-40B4-BE49-F238E27FC236}">
                <a16:creationId xmlns:a16="http://schemas.microsoft.com/office/drawing/2014/main" id="{C8AEB64F-612C-4247-BCF1-DBA8E708828D}"/>
              </a:ext>
            </a:extLst>
          </p:cNvPr>
          <p:cNvSpPr>
            <a:spLocks noGrp="1"/>
          </p:cNvSpPr>
          <p:nvPr>
            <p:ph idx="1"/>
          </p:nvPr>
        </p:nvSpPr>
        <p:spPr/>
        <p:txBody>
          <a:bodyPr/>
          <a:lstStyle/>
          <a:p>
            <a:endParaRPr lang="de-AT"/>
          </a:p>
        </p:txBody>
      </p:sp>
      <p:pic>
        <p:nvPicPr>
          <p:cNvPr id="4" name="Grafik 3">
            <a:extLst>
              <a:ext uri="{FF2B5EF4-FFF2-40B4-BE49-F238E27FC236}">
                <a16:creationId xmlns:a16="http://schemas.microsoft.com/office/drawing/2014/main" id="{F73145EC-6723-494C-985C-421B9FC871B4}"/>
              </a:ext>
            </a:extLst>
          </p:cNvPr>
          <p:cNvPicPr>
            <a:picLocks noChangeAspect="1"/>
          </p:cNvPicPr>
          <p:nvPr/>
        </p:nvPicPr>
        <p:blipFill>
          <a:blip r:embed="rId2"/>
          <a:stretch>
            <a:fillRect/>
          </a:stretch>
        </p:blipFill>
        <p:spPr>
          <a:xfrm>
            <a:off x="3869268" y="864108"/>
            <a:ext cx="3440213" cy="2977581"/>
          </a:xfrm>
          <a:prstGeom prst="rect">
            <a:avLst/>
          </a:prstGeom>
        </p:spPr>
      </p:pic>
      <p:pic>
        <p:nvPicPr>
          <p:cNvPr id="5" name="Grafik 4">
            <a:extLst>
              <a:ext uri="{FF2B5EF4-FFF2-40B4-BE49-F238E27FC236}">
                <a16:creationId xmlns:a16="http://schemas.microsoft.com/office/drawing/2014/main" id="{3EE7C278-3A85-47F9-A7E9-408D1CBCA113}"/>
              </a:ext>
            </a:extLst>
          </p:cNvPr>
          <p:cNvPicPr>
            <a:picLocks noChangeAspect="1"/>
          </p:cNvPicPr>
          <p:nvPr/>
        </p:nvPicPr>
        <p:blipFill>
          <a:blip r:embed="rId3"/>
          <a:stretch>
            <a:fillRect/>
          </a:stretch>
        </p:blipFill>
        <p:spPr>
          <a:xfrm>
            <a:off x="3849500" y="4164917"/>
            <a:ext cx="3440213" cy="1828975"/>
          </a:xfrm>
          <a:prstGeom prst="rect">
            <a:avLst/>
          </a:prstGeom>
        </p:spPr>
      </p:pic>
      <p:pic>
        <p:nvPicPr>
          <p:cNvPr id="6" name="Grafik 5">
            <a:extLst>
              <a:ext uri="{FF2B5EF4-FFF2-40B4-BE49-F238E27FC236}">
                <a16:creationId xmlns:a16="http://schemas.microsoft.com/office/drawing/2014/main" id="{3C7240BD-3609-4C58-B1E7-637285E5ADBE}"/>
              </a:ext>
            </a:extLst>
          </p:cNvPr>
          <p:cNvPicPr>
            <a:picLocks noChangeAspect="1"/>
          </p:cNvPicPr>
          <p:nvPr/>
        </p:nvPicPr>
        <p:blipFill>
          <a:blip r:embed="rId4"/>
          <a:stretch>
            <a:fillRect/>
          </a:stretch>
        </p:blipFill>
        <p:spPr>
          <a:xfrm>
            <a:off x="7449308" y="864108"/>
            <a:ext cx="3735160" cy="2531850"/>
          </a:xfrm>
          <a:prstGeom prst="rect">
            <a:avLst/>
          </a:prstGeom>
        </p:spPr>
      </p:pic>
      <p:pic>
        <p:nvPicPr>
          <p:cNvPr id="7" name="Grafik 6">
            <a:extLst>
              <a:ext uri="{FF2B5EF4-FFF2-40B4-BE49-F238E27FC236}">
                <a16:creationId xmlns:a16="http://schemas.microsoft.com/office/drawing/2014/main" id="{98A493E3-38F1-4908-A2DE-1FB75C870D93}"/>
              </a:ext>
            </a:extLst>
          </p:cNvPr>
          <p:cNvPicPr>
            <a:picLocks noChangeAspect="1"/>
          </p:cNvPicPr>
          <p:nvPr/>
        </p:nvPicPr>
        <p:blipFill>
          <a:blip r:embed="rId5"/>
          <a:stretch>
            <a:fillRect/>
          </a:stretch>
        </p:blipFill>
        <p:spPr>
          <a:xfrm>
            <a:off x="7449308" y="3841689"/>
            <a:ext cx="2029120" cy="2669111"/>
          </a:xfrm>
          <a:prstGeom prst="rect">
            <a:avLst/>
          </a:prstGeom>
        </p:spPr>
      </p:pic>
    </p:spTree>
    <p:extLst>
      <p:ext uri="{BB962C8B-B14F-4D97-AF65-F5344CB8AC3E}">
        <p14:creationId xmlns:p14="http://schemas.microsoft.com/office/powerpoint/2010/main" val="20810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CDDD16-46D0-4E7F-9996-A58C765A6898}"/>
              </a:ext>
            </a:extLst>
          </p:cNvPr>
          <p:cNvSpPr>
            <a:spLocks noGrp="1"/>
          </p:cNvSpPr>
          <p:nvPr>
            <p:ph type="title"/>
          </p:nvPr>
        </p:nvSpPr>
        <p:spPr/>
        <p:txBody>
          <a:bodyPr/>
          <a:lstStyle/>
          <a:p>
            <a:r>
              <a:rPr lang="de-AT" dirty="0"/>
              <a:t>#19</a:t>
            </a:r>
            <a:br>
              <a:rPr lang="de-AT" dirty="0"/>
            </a:br>
            <a:r>
              <a:rPr lang="de-AT" dirty="0" err="1"/>
              <a:t>Gastuser</a:t>
            </a:r>
            <a:r>
              <a:rPr lang="de-AT" dirty="0"/>
              <a:t> einladen</a:t>
            </a:r>
          </a:p>
        </p:txBody>
      </p:sp>
      <p:sp>
        <p:nvSpPr>
          <p:cNvPr id="3" name="Inhaltsplatzhalter 2">
            <a:extLst>
              <a:ext uri="{FF2B5EF4-FFF2-40B4-BE49-F238E27FC236}">
                <a16:creationId xmlns:a16="http://schemas.microsoft.com/office/drawing/2014/main" id="{94D08974-D7C7-4112-B9F1-0680C8705B6E}"/>
              </a:ext>
            </a:extLst>
          </p:cNvPr>
          <p:cNvSpPr>
            <a:spLocks noGrp="1"/>
          </p:cNvSpPr>
          <p:nvPr>
            <p:ph idx="1"/>
          </p:nvPr>
        </p:nvSpPr>
        <p:spPr/>
        <p:txBody>
          <a:bodyPr/>
          <a:lstStyle/>
          <a:p>
            <a:r>
              <a:rPr lang="de-AT" dirty="0"/>
              <a:t>Im Hintergrund wird ein Tenant angelegt</a:t>
            </a:r>
          </a:p>
          <a:p>
            <a:r>
              <a:rPr lang="de-AT" dirty="0"/>
              <a:t>Tenant-Name: maildomäne.onmicrosoft.com </a:t>
            </a:r>
            <a:br>
              <a:rPr lang="de-AT" dirty="0"/>
            </a:br>
            <a:r>
              <a:rPr lang="de-AT" dirty="0"/>
              <a:t>(</a:t>
            </a:r>
            <a:r>
              <a:rPr lang="de-AT" dirty="0" err="1"/>
              <a:t>zB</a:t>
            </a:r>
            <a:r>
              <a:rPr lang="de-AT" dirty="0"/>
              <a:t>: derdeckerat.onmicrosoft.com )</a:t>
            </a:r>
          </a:p>
          <a:p>
            <a:r>
              <a:rPr lang="de-AT" dirty="0"/>
              <a:t>User kann sich auf </a:t>
            </a:r>
            <a:r>
              <a:rPr lang="de-AT" dirty="0">
                <a:hlinkClick r:id="rId2"/>
              </a:rPr>
              <a:t>https://portal.office.com</a:t>
            </a:r>
            <a:r>
              <a:rPr lang="de-AT" dirty="0"/>
              <a:t> einloggen und Domäne als Admin übernehmen</a:t>
            </a:r>
          </a:p>
          <a:p>
            <a:endParaRPr lang="de-AT" dirty="0"/>
          </a:p>
          <a:p>
            <a:endParaRPr lang="de-AT" dirty="0"/>
          </a:p>
          <a:p>
            <a:endParaRPr lang="de-AT" dirty="0"/>
          </a:p>
          <a:p>
            <a:endParaRPr lang="de-AT" dirty="0"/>
          </a:p>
          <a:p>
            <a:endParaRPr lang="de-AT" dirty="0"/>
          </a:p>
          <a:p>
            <a:endParaRPr lang="de-AT" dirty="0"/>
          </a:p>
          <a:p>
            <a:endParaRPr lang="de-AT" dirty="0"/>
          </a:p>
          <a:p>
            <a:endParaRPr lang="de-AT" dirty="0"/>
          </a:p>
        </p:txBody>
      </p:sp>
      <p:pic>
        <p:nvPicPr>
          <p:cNvPr id="4" name="Grafik 3">
            <a:extLst>
              <a:ext uri="{FF2B5EF4-FFF2-40B4-BE49-F238E27FC236}">
                <a16:creationId xmlns:a16="http://schemas.microsoft.com/office/drawing/2014/main" id="{4EB6B5FA-4A0B-405F-BD7F-759E2956A6B9}"/>
              </a:ext>
            </a:extLst>
          </p:cNvPr>
          <p:cNvPicPr>
            <a:picLocks noChangeAspect="1"/>
          </p:cNvPicPr>
          <p:nvPr/>
        </p:nvPicPr>
        <p:blipFill>
          <a:blip r:embed="rId3"/>
          <a:stretch>
            <a:fillRect/>
          </a:stretch>
        </p:blipFill>
        <p:spPr>
          <a:xfrm>
            <a:off x="4167442" y="2633878"/>
            <a:ext cx="4105848" cy="3048425"/>
          </a:xfrm>
          <a:prstGeom prst="rect">
            <a:avLst/>
          </a:prstGeom>
        </p:spPr>
      </p:pic>
      <p:pic>
        <p:nvPicPr>
          <p:cNvPr id="5" name="Grafik 4">
            <a:extLst>
              <a:ext uri="{FF2B5EF4-FFF2-40B4-BE49-F238E27FC236}">
                <a16:creationId xmlns:a16="http://schemas.microsoft.com/office/drawing/2014/main" id="{80EDD4E2-A232-4F2E-9274-76472B372FBC}"/>
              </a:ext>
            </a:extLst>
          </p:cNvPr>
          <p:cNvPicPr>
            <a:picLocks noChangeAspect="1"/>
          </p:cNvPicPr>
          <p:nvPr/>
        </p:nvPicPr>
        <p:blipFill>
          <a:blip r:embed="rId4"/>
          <a:stretch>
            <a:fillRect/>
          </a:stretch>
        </p:blipFill>
        <p:spPr>
          <a:xfrm>
            <a:off x="4167442" y="2633878"/>
            <a:ext cx="7137623" cy="3793820"/>
          </a:xfrm>
          <a:prstGeom prst="rect">
            <a:avLst/>
          </a:prstGeom>
        </p:spPr>
      </p:pic>
    </p:spTree>
    <p:extLst>
      <p:ext uri="{BB962C8B-B14F-4D97-AF65-F5344CB8AC3E}">
        <p14:creationId xmlns:p14="http://schemas.microsoft.com/office/powerpoint/2010/main" val="378862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81F75C-88B8-475F-A0AB-817411C2925A}"/>
              </a:ext>
            </a:extLst>
          </p:cNvPr>
          <p:cNvSpPr>
            <a:spLocks noGrp="1"/>
          </p:cNvSpPr>
          <p:nvPr>
            <p:ph type="title"/>
          </p:nvPr>
        </p:nvSpPr>
        <p:spPr/>
        <p:txBody>
          <a:bodyPr/>
          <a:lstStyle/>
          <a:p>
            <a:r>
              <a:rPr lang="de-AT" dirty="0"/>
              <a:t>#19</a:t>
            </a:r>
            <a:br>
              <a:rPr lang="de-AT" dirty="0"/>
            </a:br>
            <a:r>
              <a:rPr lang="de-AT" dirty="0" err="1"/>
              <a:t>Gastuser</a:t>
            </a:r>
            <a:r>
              <a:rPr lang="de-AT" dirty="0"/>
              <a:t> einladen</a:t>
            </a:r>
          </a:p>
        </p:txBody>
      </p:sp>
      <p:sp>
        <p:nvSpPr>
          <p:cNvPr id="3" name="Inhaltsplatzhalter 2">
            <a:extLst>
              <a:ext uri="{FF2B5EF4-FFF2-40B4-BE49-F238E27FC236}">
                <a16:creationId xmlns:a16="http://schemas.microsoft.com/office/drawing/2014/main" id="{CA3C9061-FCA7-4027-A45D-81636D77BF36}"/>
              </a:ext>
            </a:extLst>
          </p:cNvPr>
          <p:cNvSpPr>
            <a:spLocks noGrp="1"/>
          </p:cNvSpPr>
          <p:nvPr>
            <p:ph idx="1"/>
          </p:nvPr>
        </p:nvSpPr>
        <p:spPr/>
        <p:txBody>
          <a:bodyPr/>
          <a:lstStyle/>
          <a:p>
            <a:r>
              <a:rPr lang="de-AT" dirty="0"/>
              <a:t>Vorgang bei Public Mailanbieter Adresse (gmx.at, …)</a:t>
            </a:r>
          </a:p>
          <a:p>
            <a:r>
              <a:rPr lang="de-AT" dirty="0"/>
              <a:t>Hier wird ein Microsoft Account erstellt</a:t>
            </a:r>
          </a:p>
          <a:p>
            <a:pPr marL="0" indent="0">
              <a:buNone/>
            </a:pPr>
            <a:endParaRPr lang="de-AT" dirty="0"/>
          </a:p>
          <a:p>
            <a:endParaRPr lang="de-AT" dirty="0"/>
          </a:p>
          <a:p>
            <a:endParaRPr lang="de-AT" dirty="0"/>
          </a:p>
          <a:p>
            <a:endParaRPr lang="de-AT" dirty="0"/>
          </a:p>
          <a:p>
            <a:endParaRPr lang="de-AT" dirty="0"/>
          </a:p>
          <a:p>
            <a:endParaRPr lang="de-AT" dirty="0"/>
          </a:p>
          <a:p>
            <a:endParaRPr lang="de-AT" dirty="0"/>
          </a:p>
          <a:p>
            <a:endParaRPr lang="de-AT" dirty="0"/>
          </a:p>
          <a:p>
            <a:endParaRPr lang="de-AT" dirty="0"/>
          </a:p>
          <a:p>
            <a:endParaRPr lang="de-AT" dirty="0"/>
          </a:p>
        </p:txBody>
      </p:sp>
      <p:pic>
        <p:nvPicPr>
          <p:cNvPr id="4" name="Grafik 3">
            <a:extLst>
              <a:ext uri="{FF2B5EF4-FFF2-40B4-BE49-F238E27FC236}">
                <a16:creationId xmlns:a16="http://schemas.microsoft.com/office/drawing/2014/main" id="{4D985476-01D0-49DE-BF15-B731AAA9D5A8}"/>
              </a:ext>
            </a:extLst>
          </p:cNvPr>
          <p:cNvPicPr>
            <a:picLocks noChangeAspect="1"/>
          </p:cNvPicPr>
          <p:nvPr/>
        </p:nvPicPr>
        <p:blipFill>
          <a:blip r:embed="rId2"/>
          <a:stretch>
            <a:fillRect/>
          </a:stretch>
        </p:blipFill>
        <p:spPr>
          <a:xfrm>
            <a:off x="3778671" y="1762527"/>
            <a:ext cx="2563589" cy="1754035"/>
          </a:xfrm>
          <a:prstGeom prst="rect">
            <a:avLst/>
          </a:prstGeom>
        </p:spPr>
      </p:pic>
      <p:pic>
        <p:nvPicPr>
          <p:cNvPr id="5" name="Grafik 4">
            <a:extLst>
              <a:ext uri="{FF2B5EF4-FFF2-40B4-BE49-F238E27FC236}">
                <a16:creationId xmlns:a16="http://schemas.microsoft.com/office/drawing/2014/main" id="{87F17074-040D-4319-A6C0-CB9931C71825}"/>
              </a:ext>
            </a:extLst>
          </p:cNvPr>
          <p:cNvPicPr>
            <a:picLocks noChangeAspect="1"/>
          </p:cNvPicPr>
          <p:nvPr/>
        </p:nvPicPr>
        <p:blipFill>
          <a:blip r:embed="rId3"/>
          <a:stretch>
            <a:fillRect/>
          </a:stretch>
        </p:blipFill>
        <p:spPr>
          <a:xfrm>
            <a:off x="3943420" y="4048966"/>
            <a:ext cx="2234089" cy="2439647"/>
          </a:xfrm>
          <a:prstGeom prst="rect">
            <a:avLst/>
          </a:prstGeom>
        </p:spPr>
      </p:pic>
      <p:pic>
        <p:nvPicPr>
          <p:cNvPr id="6" name="Grafik 5">
            <a:extLst>
              <a:ext uri="{FF2B5EF4-FFF2-40B4-BE49-F238E27FC236}">
                <a16:creationId xmlns:a16="http://schemas.microsoft.com/office/drawing/2014/main" id="{BC522479-CD84-4873-AFAE-4E8904E21A07}"/>
              </a:ext>
            </a:extLst>
          </p:cNvPr>
          <p:cNvPicPr>
            <a:picLocks noChangeAspect="1"/>
          </p:cNvPicPr>
          <p:nvPr/>
        </p:nvPicPr>
        <p:blipFill>
          <a:blip r:embed="rId4"/>
          <a:stretch>
            <a:fillRect/>
          </a:stretch>
        </p:blipFill>
        <p:spPr>
          <a:xfrm>
            <a:off x="8380765" y="4077043"/>
            <a:ext cx="1623600" cy="2184792"/>
          </a:xfrm>
          <a:prstGeom prst="rect">
            <a:avLst/>
          </a:prstGeom>
        </p:spPr>
      </p:pic>
      <p:pic>
        <p:nvPicPr>
          <p:cNvPr id="7" name="Grafik 6">
            <a:extLst>
              <a:ext uri="{FF2B5EF4-FFF2-40B4-BE49-F238E27FC236}">
                <a16:creationId xmlns:a16="http://schemas.microsoft.com/office/drawing/2014/main" id="{6C0BC751-601E-4955-8375-A478D8F0D817}"/>
              </a:ext>
            </a:extLst>
          </p:cNvPr>
          <p:cNvPicPr>
            <a:picLocks noChangeAspect="1"/>
          </p:cNvPicPr>
          <p:nvPr/>
        </p:nvPicPr>
        <p:blipFill>
          <a:blip r:embed="rId5"/>
          <a:stretch>
            <a:fillRect/>
          </a:stretch>
        </p:blipFill>
        <p:spPr>
          <a:xfrm>
            <a:off x="6294417" y="1762527"/>
            <a:ext cx="1913209" cy="2314516"/>
          </a:xfrm>
          <a:prstGeom prst="rect">
            <a:avLst/>
          </a:prstGeom>
        </p:spPr>
      </p:pic>
      <p:pic>
        <p:nvPicPr>
          <p:cNvPr id="8" name="Grafik 7">
            <a:extLst>
              <a:ext uri="{FF2B5EF4-FFF2-40B4-BE49-F238E27FC236}">
                <a16:creationId xmlns:a16="http://schemas.microsoft.com/office/drawing/2014/main" id="{D8D35BB9-52C5-4B27-99C3-0D4E48FB760D}"/>
              </a:ext>
            </a:extLst>
          </p:cNvPr>
          <p:cNvPicPr>
            <a:picLocks noChangeAspect="1"/>
          </p:cNvPicPr>
          <p:nvPr/>
        </p:nvPicPr>
        <p:blipFill>
          <a:blip r:embed="rId6"/>
          <a:stretch>
            <a:fillRect/>
          </a:stretch>
        </p:blipFill>
        <p:spPr>
          <a:xfrm>
            <a:off x="6251661" y="4048966"/>
            <a:ext cx="2054952" cy="2059989"/>
          </a:xfrm>
          <a:prstGeom prst="rect">
            <a:avLst/>
          </a:prstGeom>
        </p:spPr>
      </p:pic>
      <p:pic>
        <p:nvPicPr>
          <p:cNvPr id="9" name="Grafik 8">
            <a:extLst>
              <a:ext uri="{FF2B5EF4-FFF2-40B4-BE49-F238E27FC236}">
                <a16:creationId xmlns:a16="http://schemas.microsoft.com/office/drawing/2014/main" id="{766BA073-7978-428E-B83B-6B375F4CEE27}"/>
              </a:ext>
            </a:extLst>
          </p:cNvPr>
          <p:cNvPicPr>
            <a:picLocks noChangeAspect="1"/>
          </p:cNvPicPr>
          <p:nvPr/>
        </p:nvPicPr>
        <p:blipFill>
          <a:blip r:embed="rId7"/>
          <a:stretch>
            <a:fillRect/>
          </a:stretch>
        </p:blipFill>
        <p:spPr>
          <a:xfrm>
            <a:off x="8298223" y="1762527"/>
            <a:ext cx="1759648" cy="1564132"/>
          </a:xfrm>
          <a:prstGeom prst="rect">
            <a:avLst/>
          </a:prstGeom>
        </p:spPr>
      </p:pic>
    </p:spTree>
    <p:extLst>
      <p:ext uri="{BB962C8B-B14F-4D97-AF65-F5344CB8AC3E}">
        <p14:creationId xmlns:p14="http://schemas.microsoft.com/office/powerpoint/2010/main" val="150047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9CC3882-B1FD-49E4-AA81-AC27B39D6016}"/>
              </a:ext>
            </a:extLst>
          </p:cNvPr>
          <p:cNvSpPr>
            <a:spLocks noGrp="1"/>
          </p:cNvSpPr>
          <p:nvPr>
            <p:ph type="title"/>
          </p:nvPr>
        </p:nvSpPr>
        <p:spPr/>
        <p:txBody>
          <a:bodyPr/>
          <a:lstStyle/>
          <a:p>
            <a:r>
              <a:rPr lang="de-AT" dirty="0"/>
              <a:t>Zu meiner Person</a:t>
            </a:r>
          </a:p>
        </p:txBody>
      </p:sp>
      <p:sp>
        <p:nvSpPr>
          <p:cNvPr id="6" name="Inhaltsplatzhalter 5">
            <a:extLst>
              <a:ext uri="{FF2B5EF4-FFF2-40B4-BE49-F238E27FC236}">
                <a16:creationId xmlns:a16="http://schemas.microsoft.com/office/drawing/2014/main" id="{8D0D094B-8747-4EE2-B597-7AF686985C42}"/>
              </a:ext>
            </a:extLst>
          </p:cNvPr>
          <p:cNvSpPr>
            <a:spLocks noGrp="1"/>
          </p:cNvSpPr>
          <p:nvPr>
            <p:ph idx="1"/>
          </p:nvPr>
        </p:nvSpPr>
        <p:spPr/>
        <p:txBody>
          <a:bodyPr/>
          <a:lstStyle/>
          <a:p>
            <a:r>
              <a:rPr lang="de-AT" dirty="0"/>
              <a:t>Christian Decker</a:t>
            </a:r>
          </a:p>
          <a:p>
            <a:r>
              <a:rPr lang="de-AT" dirty="0"/>
              <a:t>Seit 1991 in der IT Branche</a:t>
            </a:r>
          </a:p>
          <a:p>
            <a:r>
              <a:rPr lang="de-AT" dirty="0"/>
              <a:t>9 Jahre Microsoft mit ersten Cloud Erfahrungen (BPOS)</a:t>
            </a:r>
          </a:p>
          <a:p>
            <a:r>
              <a:rPr lang="de-AT" dirty="0"/>
              <a:t>Seit ca. 8 Jahren Beschäftigung mit BPOS/O365</a:t>
            </a:r>
          </a:p>
          <a:p>
            <a:r>
              <a:rPr lang="de-AT" dirty="0"/>
              <a:t>Heute bei ACP als Cloud </a:t>
            </a:r>
            <a:r>
              <a:rPr lang="de-AT" dirty="0" err="1"/>
              <a:t>Architect</a:t>
            </a:r>
            <a:endParaRPr lang="de-AT" dirty="0"/>
          </a:p>
          <a:p>
            <a:r>
              <a:rPr lang="de-AT" dirty="0"/>
              <a:t>Seit dieser Zeit unzählige Cloud Projekte begleitet</a:t>
            </a:r>
          </a:p>
          <a:p>
            <a:r>
              <a:rPr lang="de-AT" dirty="0"/>
              <a:t>Blog: </a:t>
            </a:r>
            <a:r>
              <a:rPr lang="de-AT" dirty="0">
                <a:hlinkClick r:id="rId2"/>
              </a:rPr>
              <a:t>www.derdecker.at</a:t>
            </a:r>
            <a:r>
              <a:rPr lang="de-AT" dirty="0"/>
              <a:t> </a:t>
            </a:r>
          </a:p>
        </p:txBody>
      </p:sp>
    </p:spTree>
    <p:extLst>
      <p:ext uri="{BB962C8B-B14F-4D97-AF65-F5344CB8AC3E}">
        <p14:creationId xmlns:p14="http://schemas.microsoft.com/office/powerpoint/2010/main" val="1920925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E023F9-9B22-4780-B185-D4DE83BCA553}"/>
              </a:ext>
            </a:extLst>
          </p:cNvPr>
          <p:cNvSpPr>
            <a:spLocks noGrp="1"/>
          </p:cNvSpPr>
          <p:nvPr>
            <p:ph type="title"/>
          </p:nvPr>
        </p:nvSpPr>
        <p:spPr/>
        <p:txBody>
          <a:bodyPr/>
          <a:lstStyle/>
          <a:p>
            <a:r>
              <a:rPr lang="de-AT" dirty="0"/>
              <a:t>#20</a:t>
            </a:r>
            <a:br>
              <a:rPr lang="de-AT" dirty="0"/>
            </a:br>
            <a:r>
              <a:rPr lang="de-AT" dirty="0"/>
              <a:t>Arbeiten mit Gast-Teams </a:t>
            </a:r>
          </a:p>
        </p:txBody>
      </p:sp>
      <p:sp>
        <p:nvSpPr>
          <p:cNvPr id="3" name="Inhaltsplatzhalter 2">
            <a:extLst>
              <a:ext uri="{FF2B5EF4-FFF2-40B4-BE49-F238E27FC236}">
                <a16:creationId xmlns:a16="http://schemas.microsoft.com/office/drawing/2014/main" id="{7F8B60B1-4B9E-4B62-8BE5-BC652C9CAB85}"/>
              </a:ext>
            </a:extLst>
          </p:cNvPr>
          <p:cNvSpPr>
            <a:spLocks noGrp="1"/>
          </p:cNvSpPr>
          <p:nvPr>
            <p:ph idx="1"/>
          </p:nvPr>
        </p:nvSpPr>
        <p:spPr/>
        <p:txBody>
          <a:bodyPr/>
          <a:lstStyle/>
          <a:p>
            <a:r>
              <a:rPr lang="de-AT" dirty="0"/>
              <a:t>Mein Teams-Client kann nur immer in einer Organisation aktiv sein</a:t>
            </a:r>
          </a:p>
          <a:p>
            <a:r>
              <a:rPr lang="de-AT" dirty="0"/>
              <a:t>Wechsel – wie bekannt – rechts oben</a:t>
            </a:r>
          </a:p>
          <a:p>
            <a:r>
              <a:rPr lang="de-AT" dirty="0"/>
              <a:t>Problem:</a:t>
            </a:r>
            <a:br>
              <a:rPr lang="de-AT" dirty="0"/>
            </a:br>
            <a:r>
              <a:rPr lang="de-AT" dirty="0"/>
              <a:t>In einem Call/einer Konferenz kann nicht gewechselt werden, ohne den Call zu unterbrechen</a:t>
            </a:r>
          </a:p>
          <a:p>
            <a:r>
              <a:rPr lang="de-AT" dirty="0"/>
              <a:t>Lösung:</a:t>
            </a:r>
            <a:br>
              <a:rPr lang="de-AT" dirty="0"/>
            </a:br>
            <a:r>
              <a:rPr lang="de-AT" dirty="0"/>
              <a:t>„fremde“ Teams im Webclient öffnen</a:t>
            </a:r>
          </a:p>
        </p:txBody>
      </p:sp>
    </p:spTree>
    <p:extLst>
      <p:ext uri="{BB962C8B-B14F-4D97-AF65-F5344CB8AC3E}">
        <p14:creationId xmlns:p14="http://schemas.microsoft.com/office/powerpoint/2010/main" val="60397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04387C-53BD-4EE2-9D83-895BD535A0F7}"/>
              </a:ext>
            </a:extLst>
          </p:cNvPr>
          <p:cNvSpPr>
            <a:spLocks noGrp="1"/>
          </p:cNvSpPr>
          <p:nvPr>
            <p:ph type="title"/>
          </p:nvPr>
        </p:nvSpPr>
        <p:spPr/>
        <p:txBody>
          <a:bodyPr/>
          <a:lstStyle/>
          <a:p>
            <a:r>
              <a:rPr lang="de-AT" dirty="0"/>
              <a:t>#21</a:t>
            </a:r>
            <a:br>
              <a:rPr lang="de-AT" dirty="0"/>
            </a:br>
            <a:r>
              <a:rPr lang="de-AT" dirty="0"/>
              <a:t>Verlassen einer „fremden“ Organisation</a:t>
            </a:r>
          </a:p>
        </p:txBody>
      </p:sp>
      <p:sp>
        <p:nvSpPr>
          <p:cNvPr id="3" name="Inhaltsplatzhalter 2">
            <a:extLst>
              <a:ext uri="{FF2B5EF4-FFF2-40B4-BE49-F238E27FC236}">
                <a16:creationId xmlns:a16="http://schemas.microsoft.com/office/drawing/2014/main" id="{FE744B24-D8E5-4427-B7FD-4BF4F79E0775}"/>
              </a:ext>
            </a:extLst>
          </p:cNvPr>
          <p:cNvSpPr>
            <a:spLocks noGrp="1"/>
          </p:cNvSpPr>
          <p:nvPr>
            <p:ph idx="1"/>
          </p:nvPr>
        </p:nvSpPr>
        <p:spPr>
          <a:xfrm>
            <a:off x="3869268" y="864108"/>
            <a:ext cx="4926286" cy="5120640"/>
          </a:xfrm>
        </p:spPr>
        <p:txBody>
          <a:bodyPr/>
          <a:lstStyle/>
          <a:p>
            <a:r>
              <a:rPr lang="de-AT" dirty="0"/>
              <a:t>Irgendwann schaut Teams so aus:</a:t>
            </a:r>
          </a:p>
          <a:p>
            <a:r>
              <a:rPr lang="de-AT" dirty="0"/>
              <a:t>2 Optionen zum Verlassen einer </a:t>
            </a:r>
            <a:r>
              <a:rPr lang="de-AT" dirty="0" err="1"/>
              <a:t>Org</a:t>
            </a:r>
            <a:r>
              <a:rPr lang="de-AT" dirty="0"/>
              <a:t>:</a:t>
            </a:r>
            <a:br>
              <a:rPr lang="de-AT" dirty="0"/>
            </a:br>
            <a:endParaRPr lang="de-AT" dirty="0"/>
          </a:p>
          <a:p>
            <a:pPr lvl="1"/>
            <a:r>
              <a:rPr lang="de-AT" dirty="0"/>
              <a:t>Mein Account wird aus dem Azure AD der Gastorganisation gelöscht </a:t>
            </a:r>
            <a:br>
              <a:rPr lang="de-AT" dirty="0"/>
            </a:br>
            <a:r>
              <a:rPr lang="de-AT" dirty="0"/>
              <a:t>(Entfernen aus dem Team reicht nicht !)</a:t>
            </a:r>
            <a:br>
              <a:rPr lang="de-AT" dirty="0"/>
            </a:br>
            <a:endParaRPr lang="de-AT" dirty="0"/>
          </a:p>
          <a:p>
            <a:pPr lvl="1"/>
            <a:r>
              <a:rPr lang="de-AT" dirty="0"/>
              <a:t>Ich entferne mich aus der Gastorganisation</a:t>
            </a:r>
          </a:p>
          <a:p>
            <a:pPr lvl="1"/>
            <a:endParaRPr lang="de-AT" dirty="0"/>
          </a:p>
          <a:p>
            <a:pPr marL="0" indent="0">
              <a:buNone/>
            </a:pPr>
            <a:endParaRPr lang="de-AT" dirty="0"/>
          </a:p>
          <a:p>
            <a:endParaRPr lang="de-AT" dirty="0"/>
          </a:p>
          <a:p>
            <a:endParaRPr lang="de-AT" dirty="0"/>
          </a:p>
          <a:p>
            <a:endParaRPr lang="de-AT" dirty="0"/>
          </a:p>
          <a:p>
            <a:endParaRPr lang="de-AT" dirty="0"/>
          </a:p>
          <a:p>
            <a:endParaRPr lang="de-AT" dirty="0"/>
          </a:p>
        </p:txBody>
      </p:sp>
      <p:pic>
        <p:nvPicPr>
          <p:cNvPr id="5" name="Grafik 4">
            <a:extLst>
              <a:ext uri="{FF2B5EF4-FFF2-40B4-BE49-F238E27FC236}">
                <a16:creationId xmlns:a16="http://schemas.microsoft.com/office/drawing/2014/main" id="{F7D20913-EEAD-4A12-A5D5-BBADC1C3F690}"/>
              </a:ext>
            </a:extLst>
          </p:cNvPr>
          <p:cNvPicPr>
            <a:picLocks noChangeAspect="1"/>
          </p:cNvPicPr>
          <p:nvPr/>
        </p:nvPicPr>
        <p:blipFill>
          <a:blip r:embed="rId2"/>
          <a:stretch>
            <a:fillRect/>
          </a:stretch>
        </p:blipFill>
        <p:spPr>
          <a:xfrm>
            <a:off x="8795554" y="873983"/>
            <a:ext cx="2943225" cy="4191000"/>
          </a:xfrm>
          <a:prstGeom prst="rect">
            <a:avLst/>
          </a:prstGeom>
        </p:spPr>
      </p:pic>
      <p:sp>
        <p:nvSpPr>
          <p:cNvPr id="6" name="Rechteck 5">
            <a:extLst>
              <a:ext uri="{FF2B5EF4-FFF2-40B4-BE49-F238E27FC236}">
                <a16:creationId xmlns:a16="http://schemas.microsoft.com/office/drawing/2014/main" id="{790FD4EE-2EC5-4FC2-BC64-2BBD0B9232AE}"/>
              </a:ext>
            </a:extLst>
          </p:cNvPr>
          <p:cNvSpPr/>
          <p:nvPr/>
        </p:nvSpPr>
        <p:spPr>
          <a:xfrm>
            <a:off x="2156564" y="6262393"/>
            <a:ext cx="7878871" cy="369332"/>
          </a:xfrm>
          <a:prstGeom prst="rect">
            <a:avLst/>
          </a:prstGeom>
        </p:spPr>
        <p:txBody>
          <a:bodyPr wrap="square">
            <a:spAutoFit/>
          </a:bodyPr>
          <a:lstStyle/>
          <a:p>
            <a:r>
              <a:rPr lang="de-AT" dirty="0">
                <a:hlinkClick r:id="rId3"/>
              </a:rPr>
              <a:t>https://www.derdecker.at/cloud/2018/12/18/teams-verlassen-einer-organisation/</a:t>
            </a:r>
            <a:endParaRPr lang="de-AT" dirty="0"/>
          </a:p>
        </p:txBody>
      </p:sp>
    </p:spTree>
    <p:extLst>
      <p:ext uri="{BB962C8B-B14F-4D97-AF65-F5344CB8AC3E}">
        <p14:creationId xmlns:p14="http://schemas.microsoft.com/office/powerpoint/2010/main" val="174914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5D1149-6120-4DAD-9978-6E0C96E32874}"/>
              </a:ext>
            </a:extLst>
          </p:cNvPr>
          <p:cNvSpPr>
            <a:spLocks noGrp="1"/>
          </p:cNvSpPr>
          <p:nvPr>
            <p:ph type="title"/>
          </p:nvPr>
        </p:nvSpPr>
        <p:spPr/>
        <p:txBody>
          <a:bodyPr/>
          <a:lstStyle/>
          <a:p>
            <a:r>
              <a:rPr lang="de-AT" dirty="0"/>
              <a:t>#21 </a:t>
            </a:r>
            <a:br>
              <a:rPr lang="de-AT" dirty="0"/>
            </a:br>
            <a:r>
              <a:rPr lang="de-AT" dirty="0"/>
              <a:t>Verlassen einer „fremden“ Organisation</a:t>
            </a:r>
          </a:p>
        </p:txBody>
      </p:sp>
      <p:sp>
        <p:nvSpPr>
          <p:cNvPr id="3" name="Inhaltsplatzhalter 2">
            <a:extLst>
              <a:ext uri="{FF2B5EF4-FFF2-40B4-BE49-F238E27FC236}">
                <a16:creationId xmlns:a16="http://schemas.microsoft.com/office/drawing/2014/main" id="{980D0F93-2C48-4C21-AE47-0D9FA76D092B}"/>
              </a:ext>
            </a:extLst>
          </p:cNvPr>
          <p:cNvSpPr>
            <a:spLocks noGrp="1"/>
          </p:cNvSpPr>
          <p:nvPr>
            <p:ph idx="1"/>
          </p:nvPr>
        </p:nvSpPr>
        <p:spPr/>
        <p:txBody>
          <a:bodyPr/>
          <a:lstStyle/>
          <a:p>
            <a:r>
              <a:rPr lang="de-AT" dirty="0"/>
              <a:t>Gehe in die Accountverwaltung von O365</a:t>
            </a:r>
            <a:br>
              <a:rPr lang="de-AT" dirty="0"/>
            </a:br>
            <a:r>
              <a:rPr lang="de-AT" dirty="0">
                <a:hlinkClick r:id="rId2" tooltip="https://account.activedirectory.windowsazure.com/r/#/profile"/>
              </a:rPr>
              <a:t>https://account.activedirectory.windowsazure.com/</a:t>
            </a:r>
            <a:endParaRPr lang="de-AT" dirty="0"/>
          </a:p>
          <a:p>
            <a:endParaRPr lang="de-AT" dirty="0"/>
          </a:p>
          <a:p>
            <a:endParaRPr lang="de-AT" dirty="0"/>
          </a:p>
          <a:p>
            <a:endParaRPr lang="de-AT" dirty="0"/>
          </a:p>
          <a:p>
            <a:endParaRPr lang="de-AT" dirty="0"/>
          </a:p>
          <a:p>
            <a:endParaRPr lang="de-AT" dirty="0"/>
          </a:p>
          <a:p>
            <a:endParaRPr lang="de-AT" dirty="0"/>
          </a:p>
          <a:p>
            <a:endParaRPr lang="de-AT" dirty="0"/>
          </a:p>
          <a:p>
            <a:endParaRPr lang="de-AT" dirty="0"/>
          </a:p>
          <a:p>
            <a:endParaRPr lang="de-AT" dirty="0"/>
          </a:p>
          <a:p>
            <a:endParaRPr lang="de-AT" dirty="0"/>
          </a:p>
        </p:txBody>
      </p:sp>
      <p:grpSp>
        <p:nvGrpSpPr>
          <p:cNvPr id="7" name="Gruppieren 6">
            <a:extLst>
              <a:ext uri="{FF2B5EF4-FFF2-40B4-BE49-F238E27FC236}">
                <a16:creationId xmlns:a16="http://schemas.microsoft.com/office/drawing/2014/main" id="{B0C2CBB6-AF8F-40AC-A787-66774A828D72}"/>
              </a:ext>
            </a:extLst>
          </p:cNvPr>
          <p:cNvGrpSpPr/>
          <p:nvPr/>
        </p:nvGrpSpPr>
        <p:grpSpPr>
          <a:xfrm>
            <a:off x="4065104" y="1585749"/>
            <a:ext cx="1850521" cy="1523490"/>
            <a:chOff x="4065104" y="1585749"/>
            <a:chExt cx="1850521" cy="1523490"/>
          </a:xfrm>
        </p:grpSpPr>
        <p:pic>
          <p:nvPicPr>
            <p:cNvPr id="4" name="Grafik 3">
              <a:extLst>
                <a:ext uri="{FF2B5EF4-FFF2-40B4-BE49-F238E27FC236}">
                  <a16:creationId xmlns:a16="http://schemas.microsoft.com/office/drawing/2014/main" id="{4E4EB11A-E1F6-4D7A-BCB7-8767798D4CD2}"/>
                </a:ext>
              </a:extLst>
            </p:cNvPr>
            <p:cNvPicPr>
              <a:picLocks noChangeAspect="1"/>
            </p:cNvPicPr>
            <p:nvPr/>
          </p:nvPicPr>
          <p:blipFill>
            <a:blip r:embed="rId3"/>
            <a:stretch>
              <a:fillRect/>
            </a:stretch>
          </p:blipFill>
          <p:spPr>
            <a:xfrm>
              <a:off x="4144182" y="1585749"/>
              <a:ext cx="1771443" cy="1435747"/>
            </a:xfrm>
            <a:prstGeom prst="rect">
              <a:avLst/>
            </a:prstGeom>
          </p:spPr>
        </p:pic>
        <p:sp>
          <p:nvSpPr>
            <p:cNvPr id="5" name="Ellipse 4">
              <a:extLst>
                <a:ext uri="{FF2B5EF4-FFF2-40B4-BE49-F238E27FC236}">
                  <a16:creationId xmlns:a16="http://schemas.microsoft.com/office/drawing/2014/main" id="{ECF65425-983C-457A-BFEB-C331F8D80717}"/>
                </a:ext>
              </a:extLst>
            </p:cNvPr>
            <p:cNvSpPr/>
            <p:nvPr/>
          </p:nvSpPr>
          <p:spPr>
            <a:xfrm>
              <a:off x="4065104" y="2743201"/>
              <a:ext cx="734814" cy="366038"/>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grpSp>
      <p:grpSp>
        <p:nvGrpSpPr>
          <p:cNvPr id="9" name="Gruppieren 8">
            <a:extLst>
              <a:ext uri="{FF2B5EF4-FFF2-40B4-BE49-F238E27FC236}">
                <a16:creationId xmlns:a16="http://schemas.microsoft.com/office/drawing/2014/main" id="{4F448C09-86EB-4E01-88C7-847DB4E04664}"/>
              </a:ext>
            </a:extLst>
          </p:cNvPr>
          <p:cNvGrpSpPr/>
          <p:nvPr/>
        </p:nvGrpSpPr>
        <p:grpSpPr>
          <a:xfrm>
            <a:off x="4323521" y="3298653"/>
            <a:ext cx="5467242" cy="3379358"/>
            <a:chOff x="4323521" y="3298653"/>
            <a:chExt cx="5467242" cy="3379358"/>
          </a:xfrm>
        </p:grpSpPr>
        <p:pic>
          <p:nvPicPr>
            <p:cNvPr id="6" name="Grafik 5">
              <a:extLst>
                <a:ext uri="{FF2B5EF4-FFF2-40B4-BE49-F238E27FC236}">
                  <a16:creationId xmlns:a16="http://schemas.microsoft.com/office/drawing/2014/main" id="{3A32FEFE-1B76-48C0-A35F-9DC35F339217}"/>
                </a:ext>
              </a:extLst>
            </p:cNvPr>
            <p:cNvPicPr>
              <a:picLocks noChangeAspect="1"/>
            </p:cNvPicPr>
            <p:nvPr/>
          </p:nvPicPr>
          <p:blipFill>
            <a:blip r:embed="rId4"/>
            <a:stretch>
              <a:fillRect/>
            </a:stretch>
          </p:blipFill>
          <p:spPr>
            <a:xfrm>
              <a:off x="4323521" y="3298653"/>
              <a:ext cx="5467242" cy="3379358"/>
            </a:xfrm>
            <a:prstGeom prst="rect">
              <a:avLst/>
            </a:prstGeom>
          </p:spPr>
        </p:pic>
        <p:sp>
          <p:nvSpPr>
            <p:cNvPr id="8" name="Ellipse 7">
              <a:extLst>
                <a:ext uri="{FF2B5EF4-FFF2-40B4-BE49-F238E27FC236}">
                  <a16:creationId xmlns:a16="http://schemas.microsoft.com/office/drawing/2014/main" id="{97582C94-7E89-428D-B3CD-14ED6B035070}"/>
                </a:ext>
              </a:extLst>
            </p:cNvPr>
            <p:cNvSpPr/>
            <p:nvPr/>
          </p:nvSpPr>
          <p:spPr>
            <a:xfrm>
              <a:off x="7328451" y="6236674"/>
              <a:ext cx="2462311" cy="366038"/>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grpSp>
    </p:spTree>
    <p:extLst>
      <p:ext uri="{BB962C8B-B14F-4D97-AF65-F5344CB8AC3E}">
        <p14:creationId xmlns:p14="http://schemas.microsoft.com/office/powerpoint/2010/main" val="130114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5D1149-6120-4DAD-9978-6E0C96E32874}"/>
              </a:ext>
            </a:extLst>
          </p:cNvPr>
          <p:cNvSpPr>
            <a:spLocks noGrp="1"/>
          </p:cNvSpPr>
          <p:nvPr>
            <p:ph type="title"/>
          </p:nvPr>
        </p:nvSpPr>
        <p:spPr/>
        <p:txBody>
          <a:bodyPr/>
          <a:lstStyle/>
          <a:p>
            <a:r>
              <a:rPr lang="de-AT" dirty="0"/>
              <a:t>#21 </a:t>
            </a:r>
            <a:br>
              <a:rPr lang="de-AT" dirty="0"/>
            </a:br>
            <a:r>
              <a:rPr lang="de-AT" dirty="0"/>
              <a:t>Verlassen einer „fremden“ Organisation</a:t>
            </a:r>
          </a:p>
        </p:txBody>
      </p:sp>
      <p:sp>
        <p:nvSpPr>
          <p:cNvPr id="3" name="Inhaltsplatzhalter 2">
            <a:extLst>
              <a:ext uri="{FF2B5EF4-FFF2-40B4-BE49-F238E27FC236}">
                <a16:creationId xmlns:a16="http://schemas.microsoft.com/office/drawing/2014/main" id="{980D0F93-2C48-4C21-AE47-0D9FA76D092B}"/>
              </a:ext>
            </a:extLst>
          </p:cNvPr>
          <p:cNvSpPr>
            <a:spLocks noGrp="1"/>
          </p:cNvSpPr>
          <p:nvPr>
            <p:ph idx="1"/>
          </p:nvPr>
        </p:nvSpPr>
        <p:spPr/>
        <p:txBody>
          <a:bodyPr/>
          <a:lstStyle/>
          <a:p>
            <a:endParaRPr lang="de-AT" dirty="0"/>
          </a:p>
          <a:p>
            <a:endParaRPr lang="de-AT" dirty="0"/>
          </a:p>
          <a:p>
            <a:endParaRPr lang="de-AT" dirty="0"/>
          </a:p>
          <a:p>
            <a:endParaRPr lang="de-AT" dirty="0"/>
          </a:p>
          <a:p>
            <a:endParaRPr lang="de-AT" dirty="0"/>
          </a:p>
          <a:p>
            <a:endParaRPr lang="de-AT" dirty="0"/>
          </a:p>
          <a:p>
            <a:endParaRPr lang="de-AT" dirty="0"/>
          </a:p>
        </p:txBody>
      </p:sp>
      <p:grpSp>
        <p:nvGrpSpPr>
          <p:cNvPr id="13" name="Gruppieren 12">
            <a:extLst>
              <a:ext uri="{FF2B5EF4-FFF2-40B4-BE49-F238E27FC236}">
                <a16:creationId xmlns:a16="http://schemas.microsoft.com/office/drawing/2014/main" id="{76CD3FA3-2A21-4670-8BE6-5AF2DACD2FFD}"/>
              </a:ext>
            </a:extLst>
          </p:cNvPr>
          <p:cNvGrpSpPr/>
          <p:nvPr/>
        </p:nvGrpSpPr>
        <p:grpSpPr>
          <a:xfrm>
            <a:off x="3518451" y="782421"/>
            <a:ext cx="8260137" cy="2642007"/>
            <a:chOff x="3518451" y="782421"/>
            <a:chExt cx="8260137" cy="2642007"/>
          </a:xfrm>
        </p:grpSpPr>
        <p:pic>
          <p:nvPicPr>
            <p:cNvPr id="10" name="Grafik 9">
              <a:extLst>
                <a:ext uri="{FF2B5EF4-FFF2-40B4-BE49-F238E27FC236}">
                  <a16:creationId xmlns:a16="http://schemas.microsoft.com/office/drawing/2014/main" id="{F8F0E514-B447-4CBA-9EEE-ECE2C088725C}"/>
                </a:ext>
              </a:extLst>
            </p:cNvPr>
            <p:cNvPicPr>
              <a:picLocks noChangeAspect="1"/>
            </p:cNvPicPr>
            <p:nvPr/>
          </p:nvPicPr>
          <p:blipFill>
            <a:blip r:embed="rId2"/>
            <a:stretch>
              <a:fillRect/>
            </a:stretch>
          </p:blipFill>
          <p:spPr>
            <a:xfrm>
              <a:off x="3518451" y="782422"/>
              <a:ext cx="8166201" cy="2642006"/>
            </a:xfrm>
            <a:prstGeom prst="rect">
              <a:avLst/>
            </a:prstGeom>
          </p:spPr>
        </p:pic>
        <p:sp>
          <p:nvSpPr>
            <p:cNvPr id="11" name="Ellipse 10">
              <a:extLst>
                <a:ext uri="{FF2B5EF4-FFF2-40B4-BE49-F238E27FC236}">
                  <a16:creationId xmlns:a16="http://schemas.microsoft.com/office/drawing/2014/main" id="{46F4C5EB-9E84-4C8C-8F2F-494B6DFE8AC9}"/>
                </a:ext>
              </a:extLst>
            </p:cNvPr>
            <p:cNvSpPr/>
            <p:nvPr/>
          </p:nvSpPr>
          <p:spPr>
            <a:xfrm>
              <a:off x="10118035" y="782421"/>
              <a:ext cx="1660553" cy="529543"/>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sp>
          <p:nvSpPr>
            <p:cNvPr id="12" name="Ellipse 11">
              <a:extLst>
                <a:ext uri="{FF2B5EF4-FFF2-40B4-BE49-F238E27FC236}">
                  <a16:creationId xmlns:a16="http://schemas.microsoft.com/office/drawing/2014/main" id="{C2E0B270-DE8B-4666-A098-3F06E5102DA7}"/>
                </a:ext>
              </a:extLst>
            </p:cNvPr>
            <p:cNvSpPr/>
            <p:nvPr/>
          </p:nvSpPr>
          <p:spPr>
            <a:xfrm>
              <a:off x="11121888" y="2991678"/>
              <a:ext cx="433276" cy="422811"/>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grpSp>
      <p:grpSp>
        <p:nvGrpSpPr>
          <p:cNvPr id="16" name="Gruppieren 15">
            <a:extLst>
              <a:ext uri="{FF2B5EF4-FFF2-40B4-BE49-F238E27FC236}">
                <a16:creationId xmlns:a16="http://schemas.microsoft.com/office/drawing/2014/main" id="{42F27A82-BB3C-4D22-88AA-F17693CDCBF2}"/>
              </a:ext>
            </a:extLst>
          </p:cNvPr>
          <p:cNvGrpSpPr/>
          <p:nvPr/>
        </p:nvGrpSpPr>
        <p:grpSpPr>
          <a:xfrm>
            <a:off x="3793992" y="3781331"/>
            <a:ext cx="7390476" cy="1943689"/>
            <a:chOff x="3793992" y="3781331"/>
            <a:chExt cx="7390476" cy="1943689"/>
          </a:xfrm>
        </p:grpSpPr>
        <p:pic>
          <p:nvPicPr>
            <p:cNvPr id="14" name="Grafik 13">
              <a:extLst>
                <a:ext uri="{FF2B5EF4-FFF2-40B4-BE49-F238E27FC236}">
                  <a16:creationId xmlns:a16="http://schemas.microsoft.com/office/drawing/2014/main" id="{13EDED80-BF73-48D3-95C1-595DB1597A02}"/>
                </a:ext>
              </a:extLst>
            </p:cNvPr>
            <p:cNvPicPr>
              <a:picLocks noChangeAspect="1"/>
            </p:cNvPicPr>
            <p:nvPr/>
          </p:nvPicPr>
          <p:blipFill>
            <a:blip r:embed="rId3"/>
            <a:stretch>
              <a:fillRect/>
            </a:stretch>
          </p:blipFill>
          <p:spPr>
            <a:xfrm>
              <a:off x="3793992" y="3781331"/>
              <a:ext cx="7390476" cy="1923810"/>
            </a:xfrm>
            <a:prstGeom prst="rect">
              <a:avLst/>
            </a:prstGeom>
          </p:spPr>
        </p:pic>
        <p:sp>
          <p:nvSpPr>
            <p:cNvPr id="15" name="Ellipse 14">
              <a:extLst>
                <a:ext uri="{FF2B5EF4-FFF2-40B4-BE49-F238E27FC236}">
                  <a16:creationId xmlns:a16="http://schemas.microsoft.com/office/drawing/2014/main" id="{BD5AA8AF-5B73-4C9D-8E57-5319882E5008}"/>
                </a:ext>
              </a:extLst>
            </p:cNvPr>
            <p:cNvSpPr/>
            <p:nvPr/>
          </p:nvSpPr>
          <p:spPr>
            <a:xfrm>
              <a:off x="9287758" y="5195477"/>
              <a:ext cx="1834130" cy="529543"/>
            </a:xfrm>
            <a:prstGeom prst="ellipse">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AT"/>
            </a:p>
          </p:txBody>
        </p:sp>
      </p:grpSp>
    </p:spTree>
    <p:extLst>
      <p:ext uri="{BB962C8B-B14F-4D97-AF65-F5344CB8AC3E}">
        <p14:creationId xmlns:p14="http://schemas.microsoft.com/office/powerpoint/2010/main" val="258835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3EE03F-A8A8-4D5E-9455-1AC718750B23}"/>
              </a:ext>
            </a:extLst>
          </p:cNvPr>
          <p:cNvSpPr>
            <a:spLocks noGrp="1"/>
          </p:cNvSpPr>
          <p:nvPr>
            <p:ph type="title"/>
          </p:nvPr>
        </p:nvSpPr>
        <p:spPr/>
        <p:txBody>
          <a:bodyPr/>
          <a:lstStyle/>
          <a:p>
            <a:r>
              <a:rPr lang="de-AT" dirty="0"/>
              <a:t>Themen heute</a:t>
            </a:r>
          </a:p>
        </p:txBody>
      </p:sp>
      <p:sp>
        <p:nvSpPr>
          <p:cNvPr id="3" name="Inhaltsplatzhalter 2">
            <a:extLst>
              <a:ext uri="{FF2B5EF4-FFF2-40B4-BE49-F238E27FC236}">
                <a16:creationId xmlns:a16="http://schemas.microsoft.com/office/drawing/2014/main" id="{4D99111E-FFA2-4909-9B44-CE38AA84055A}"/>
              </a:ext>
            </a:extLst>
          </p:cNvPr>
          <p:cNvSpPr>
            <a:spLocks noGrp="1"/>
          </p:cNvSpPr>
          <p:nvPr>
            <p:ph idx="1"/>
          </p:nvPr>
        </p:nvSpPr>
        <p:spPr/>
        <p:txBody>
          <a:bodyPr anchor="ctr" anchorCtr="0"/>
          <a:lstStyle/>
          <a:p>
            <a:pPr>
              <a:buFont typeface="Wingdings 2" panose="05020102010507070707" pitchFamily="18" charset="2"/>
              <a:buChar char=""/>
            </a:pPr>
            <a:r>
              <a:rPr lang="de-AT" dirty="0"/>
              <a:t>O365 </a:t>
            </a:r>
            <a:r>
              <a:rPr lang="de-AT" dirty="0" err="1"/>
              <a:t>Learnings</a:t>
            </a:r>
            <a:r>
              <a:rPr lang="de-AT" dirty="0"/>
              <a:t> für den ADMIN</a:t>
            </a:r>
          </a:p>
          <a:p>
            <a:pPr>
              <a:buFont typeface="Wingdings 2" panose="05020102010507070707" pitchFamily="18" charset="2"/>
              <a:buChar char=""/>
            </a:pPr>
            <a:r>
              <a:rPr lang="de-AT" dirty="0"/>
              <a:t>O365 </a:t>
            </a:r>
            <a:r>
              <a:rPr lang="de-AT" dirty="0" err="1"/>
              <a:t>Learnings</a:t>
            </a:r>
            <a:r>
              <a:rPr lang="de-AT" dirty="0"/>
              <a:t> im Bereich Lizenzierung</a:t>
            </a:r>
          </a:p>
          <a:p>
            <a:pPr>
              <a:buFont typeface="Wingdings 2" panose="05020102010507070707" pitchFamily="18" charset="2"/>
              <a:buChar char=""/>
            </a:pPr>
            <a:r>
              <a:rPr lang="de-AT" dirty="0"/>
              <a:t>O365 </a:t>
            </a:r>
            <a:r>
              <a:rPr lang="de-AT" dirty="0" err="1"/>
              <a:t>Learnings</a:t>
            </a:r>
            <a:r>
              <a:rPr lang="de-AT" dirty="0"/>
              <a:t> für den Benutzer</a:t>
            </a:r>
          </a:p>
        </p:txBody>
      </p:sp>
    </p:spTree>
    <p:extLst>
      <p:ext uri="{BB962C8B-B14F-4D97-AF65-F5344CB8AC3E}">
        <p14:creationId xmlns:p14="http://schemas.microsoft.com/office/powerpoint/2010/main" val="398333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25C686-D48A-466E-92D2-A5F782C2B3B8}"/>
              </a:ext>
            </a:extLst>
          </p:cNvPr>
          <p:cNvSpPr>
            <a:spLocks noGrp="1"/>
          </p:cNvSpPr>
          <p:nvPr>
            <p:ph type="title"/>
          </p:nvPr>
        </p:nvSpPr>
        <p:spPr>
          <a:xfrm>
            <a:off x="252919" y="1123837"/>
            <a:ext cx="2947482" cy="4601183"/>
          </a:xfrm>
        </p:spPr>
        <p:txBody>
          <a:bodyPr/>
          <a:lstStyle/>
          <a:p>
            <a:r>
              <a:rPr lang="de-AT" dirty="0"/>
              <a:t>Christian Decker</a:t>
            </a:r>
          </a:p>
        </p:txBody>
      </p:sp>
      <p:sp>
        <p:nvSpPr>
          <p:cNvPr id="3" name="Inhaltsplatzhalter 2">
            <a:extLst>
              <a:ext uri="{FF2B5EF4-FFF2-40B4-BE49-F238E27FC236}">
                <a16:creationId xmlns:a16="http://schemas.microsoft.com/office/drawing/2014/main" id="{2768CC22-DC1C-4BBD-AB1E-656A9493C378}"/>
              </a:ext>
            </a:extLst>
          </p:cNvPr>
          <p:cNvSpPr>
            <a:spLocks noGrp="1"/>
          </p:cNvSpPr>
          <p:nvPr>
            <p:ph idx="1"/>
          </p:nvPr>
        </p:nvSpPr>
        <p:spPr>
          <a:xfrm>
            <a:off x="3869268" y="864108"/>
            <a:ext cx="7315200" cy="5120640"/>
          </a:xfrm>
        </p:spPr>
        <p:txBody>
          <a:bodyPr anchor="ctr" anchorCtr="0"/>
          <a:lstStyle/>
          <a:p>
            <a:r>
              <a:rPr lang="de-AT" dirty="0"/>
              <a:t>Blog: </a:t>
            </a:r>
            <a:r>
              <a:rPr lang="de-AT" dirty="0">
                <a:hlinkClick r:id="rId2"/>
              </a:rPr>
              <a:t>www.derdecker.at</a:t>
            </a:r>
            <a:endParaRPr lang="de-AT" dirty="0"/>
          </a:p>
          <a:p>
            <a:r>
              <a:rPr lang="de-AT" dirty="0"/>
              <a:t>Tel: +43 664 601 87 11617</a:t>
            </a:r>
          </a:p>
          <a:p>
            <a:r>
              <a:rPr lang="de-AT" dirty="0"/>
              <a:t>Mail: </a:t>
            </a:r>
            <a:r>
              <a:rPr lang="de-AT" dirty="0">
                <a:hlinkClick r:id="rId3"/>
              </a:rPr>
              <a:t>christian@derdecker.at</a:t>
            </a:r>
            <a:endParaRPr lang="de-AT" dirty="0"/>
          </a:p>
          <a:p>
            <a:endParaRPr lang="de-AT" dirty="0"/>
          </a:p>
        </p:txBody>
      </p:sp>
      <p:pic>
        <p:nvPicPr>
          <p:cNvPr id="5" name="Grafik 4" descr="Ein Bild, das Mann, Person, tragen, Brille enthält.&#10;&#10;Automatisch generierte Beschreibung">
            <a:extLst>
              <a:ext uri="{FF2B5EF4-FFF2-40B4-BE49-F238E27FC236}">
                <a16:creationId xmlns:a16="http://schemas.microsoft.com/office/drawing/2014/main" id="{F2FC2AE7-AC26-42C1-BDB4-5A1974FA8E52}"/>
              </a:ext>
            </a:extLst>
          </p:cNvPr>
          <p:cNvPicPr>
            <a:picLocks noChangeAspect="1"/>
          </p:cNvPicPr>
          <p:nvPr/>
        </p:nvPicPr>
        <p:blipFill>
          <a:blip r:embed="rId4"/>
          <a:stretch>
            <a:fillRect/>
          </a:stretch>
        </p:blipFill>
        <p:spPr>
          <a:xfrm>
            <a:off x="8033054" y="1848721"/>
            <a:ext cx="3151414" cy="3151414"/>
          </a:xfrm>
          <a:prstGeom prst="rect">
            <a:avLst/>
          </a:prstGeom>
        </p:spPr>
      </p:pic>
    </p:spTree>
    <p:extLst>
      <p:ext uri="{BB962C8B-B14F-4D97-AF65-F5344CB8AC3E}">
        <p14:creationId xmlns:p14="http://schemas.microsoft.com/office/powerpoint/2010/main" val="3780381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3EE03F-A8A8-4D5E-9455-1AC718750B23}"/>
              </a:ext>
            </a:extLst>
          </p:cNvPr>
          <p:cNvSpPr>
            <a:spLocks noGrp="1"/>
          </p:cNvSpPr>
          <p:nvPr>
            <p:ph type="title"/>
          </p:nvPr>
        </p:nvSpPr>
        <p:spPr/>
        <p:txBody>
          <a:bodyPr/>
          <a:lstStyle/>
          <a:p>
            <a:r>
              <a:rPr lang="de-AT" dirty="0"/>
              <a:t>Themen heute</a:t>
            </a:r>
          </a:p>
        </p:txBody>
      </p:sp>
      <p:sp>
        <p:nvSpPr>
          <p:cNvPr id="3" name="Inhaltsplatzhalter 2">
            <a:extLst>
              <a:ext uri="{FF2B5EF4-FFF2-40B4-BE49-F238E27FC236}">
                <a16:creationId xmlns:a16="http://schemas.microsoft.com/office/drawing/2014/main" id="{4D99111E-FFA2-4909-9B44-CE38AA84055A}"/>
              </a:ext>
            </a:extLst>
          </p:cNvPr>
          <p:cNvSpPr>
            <a:spLocks noGrp="1"/>
          </p:cNvSpPr>
          <p:nvPr>
            <p:ph idx="1"/>
          </p:nvPr>
        </p:nvSpPr>
        <p:spPr/>
        <p:txBody>
          <a:bodyPr anchor="ctr" anchorCtr="0"/>
          <a:lstStyle/>
          <a:p>
            <a:r>
              <a:rPr lang="de-AT" dirty="0"/>
              <a:t>O365 </a:t>
            </a:r>
            <a:r>
              <a:rPr lang="de-AT" dirty="0" err="1"/>
              <a:t>Learnings</a:t>
            </a:r>
            <a:r>
              <a:rPr lang="de-AT" dirty="0"/>
              <a:t> für den ADMIN</a:t>
            </a:r>
          </a:p>
          <a:p>
            <a:r>
              <a:rPr lang="de-AT" dirty="0"/>
              <a:t>O365 </a:t>
            </a:r>
            <a:r>
              <a:rPr lang="de-AT" dirty="0" err="1"/>
              <a:t>Learnings</a:t>
            </a:r>
            <a:r>
              <a:rPr lang="de-AT" dirty="0"/>
              <a:t> im Bereich Lizenzierung</a:t>
            </a:r>
          </a:p>
          <a:p>
            <a:r>
              <a:rPr lang="de-AT" dirty="0"/>
              <a:t>O365 </a:t>
            </a:r>
            <a:r>
              <a:rPr lang="de-AT" dirty="0" err="1"/>
              <a:t>Learnings</a:t>
            </a:r>
            <a:r>
              <a:rPr lang="de-AT" dirty="0"/>
              <a:t> für den Benutzer</a:t>
            </a:r>
          </a:p>
        </p:txBody>
      </p:sp>
    </p:spTree>
    <p:extLst>
      <p:ext uri="{BB962C8B-B14F-4D97-AF65-F5344CB8AC3E}">
        <p14:creationId xmlns:p14="http://schemas.microsoft.com/office/powerpoint/2010/main" val="231752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A4903-DAB9-45A9-A365-B3B6BDC0CEEC}"/>
              </a:ext>
            </a:extLst>
          </p:cNvPr>
          <p:cNvSpPr>
            <a:spLocks noGrp="1"/>
          </p:cNvSpPr>
          <p:nvPr>
            <p:ph type="title"/>
          </p:nvPr>
        </p:nvSpPr>
        <p:spPr/>
        <p:txBody>
          <a:bodyPr>
            <a:normAutofit/>
          </a:bodyPr>
          <a:lstStyle/>
          <a:p>
            <a:r>
              <a:rPr lang="de-AT" sz="3200" dirty="0"/>
              <a:t>#1</a:t>
            </a:r>
            <a:br>
              <a:rPr lang="de-AT" sz="3200" dirty="0"/>
            </a:br>
            <a:r>
              <a:rPr lang="de-AT" sz="3200" dirty="0"/>
              <a:t>Standardgröße für SharePoint Sites</a:t>
            </a:r>
          </a:p>
        </p:txBody>
      </p:sp>
      <p:sp>
        <p:nvSpPr>
          <p:cNvPr id="3" name="Inhaltsplatzhalter 2">
            <a:extLst>
              <a:ext uri="{FF2B5EF4-FFF2-40B4-BE49-F238E27FC236}">
                <a16:creationId xmlns:a16="http://schemas.microsoft.com/office/drawing/2014/main" id="{7D8A48DF-A543-41D7-BD87-3FC28814F132}"/>
              </a:ext>
            </a:extLst>
          </p:cNvPr>
          <p:cNvSpPr>
            <a:spLocks noGrp="1"/>
          </p:cNvSpPr>
          <p:nvPr>
            <p:ph idx="1"/>
          </p:nvPr>
        </p:nvSpPr>
        <p:spPr/>
        <p:txBody>
          <a:bodyPr/>
          <a:lstStyle/>
          <a:p>
            <a:r>
              <a:rPr lang="de-AT" b="1" dirty="0"/>
              <a:t>Wo liegt das Problem ?</a:t>
            </a:r>
            <a:br>
              <a:rPr lang="de-AT" b="1" dirty="0"/>
            </a:br>
            <a:r>
              <a:rPr lang="de-AT" dirty="0"/>
              <a:t>Standardmäßig ist die maximale Größe einer SharePoint Site quasi unlimitiert</a:t>
            </a:r>
            <a:endParaRPr lang="de-AT" b="1" dirty="0"/>
          </a:p>
          <a:p>
            <a:r>
              <a:rPr lang="de-AT" b="1" dirty="0"/>
              <a:t>Wo finde ich die Einstellung ?</a:t>
            </a:r>
            <a:br>
              <a:rPr lang="de-AT" b="1" dirty="0"/>
            </a:br>
            <a:r>
              <a:rPr lang="de-AT" dirty="0"/>
              <a:t>Im (neuen) SharePoint Admin Center unter Einstellungen – Sitespeicherlimits – dort von „automatisch“ auf „Manuell“ umstellen</a:t>
            </a:r>
            <a:br>
              <a:rPr lang="de-AT" dirty="0"/>
            </a:br>
            <a:r>
              <a:rPr lang="de-AT" dirty="0"/>
              <a:t>Danach in Einstellungen – Websiteerstellung und die Standardgröße einstellen (</a:t>
            </a:r>
            <a:r>
              <a:rPr lang="de-AT" dirty="0" err="1"/>
              <a:t>zb</a:t>
            </a:r>
            <a:r>
              <a:rPr lang="de-AT" dirty="0"/>
              <a:t> 20 GB)</a:t>
            </a:r>
          </a:p>
          <a:p>
            <a:r>
              <a:rPr lang="de-AT" b="1" dirty="0"/>
              <a:t>Wo merken die Benutzer das ?</a:t>
            </a:r>
            <a:br>
              <a:rPr lang="de-AT" dirty="0"/>
            </a:br>
            <a:r>
              <a:rPr lang="de-AT" dirty="0"/>
              <a:t>Dem Benutzer ist das egal ;-)</a:t>
            </a:r>
            <a:br>
              <a:rPr lang="de-AT" dirty="0"/>
            </a:br>
            <a:r>
              <a:rPr lang="de-AT" dirty="0"/>
              <a:t>Aber unlimitierte Größe bedeutet, dass ein User den gesamten Speicherplatz nutzen könnte</a:t>
            </a:r>
            <a:br>
              <a:rPr lang="de-AT" dirty="0"/>
            </a:br>
            <a:r>
              <a:rPr lang="de-AT" dirty="0"/>
              <a:t>Dieses Limit kann pro Site individuell erhöht werden</a:t>
            </a:r>
          </a:p>
          <a:p>
            <a:endParaRPr lang="de-AT" dirty="0"/>
          </a:p>
        </p:txBody>
      </p:sp>
      <p:sp>
        <p:nvSpPr>
          <p:cNvPr id="4" name="Rechteck 3">
            <a:extLst>
              <a:ext uri="{FF2B5EF4-FFF2-40B4-BE49-F238E27FC236}">
                <a16:creationId xmlns:a16="http://schemas.microsoft.com/office/drawing/2014/main" id="{90874EBE-C9D7-421C-8DF8-F30AA0080099}"/>
              </a:ext>
            </a:extLst>
          </p:cNvPr>
          <p:cNvSpPr/>
          <p:nvPr/>
        </p:nvSpPr>
        <p:spPr>
          <a:xfrm>
            <a:off x="1015234" y="6221269"/>
            <a:ext cx="10161531" cy="369332"/>
          </a:xfrm>
          <a:prstGeom prst="rect">
            <a:avLst/>
          </a:prstGeom>
        </p:spPr>
        <p:txBody>
          <a:bodyPr wrap="square">
            <a:spAutoFit/>
          </a:bodyPr>
          <a:lstStyle/>
          <a:p>
            <a:r>
              <a:rPr lang="de-AT" dirty="0">
                <a:hlinkClick r:id="rId2"/>
              </a:rPr>
              <a:t>https://www.derdecker.at/cloud/2019/09/03/zeitzonen-sprachen-und-hnliches-fr-weltweite-unternehmen/</a:t>
            </a:r>
            <a:endParaRPr lang="de-AT" dirty="0"/>
          </a:p>
        </p:txBody>
      </p:sp>
    </p:spTree>
    <p:extLst>
      <p:ext uri="{BB962C8B-B14F-4D97-AF65-F5344CB8AC3E}">
        <p14:creationId xmlns:p14="http://schemas.microsoft.com/office/powerpoint/2010/main" val="419864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F61F1D-842A-47A6-8630-1D29945DC234}"/>
              </a:ext>
            </a:extLst>
          </p:cNvPr>
          <p:cNvSpPr>
            <a:spLocks noGrp="1"/>
          </p:cNvSpPr>
          <p:nvPr>
            <p:ph type="title"/>
          </p:nvPr>
        </p:nvSpPr>
        <p:spPr/>
        <p:txBody>
          <a:bodyPr/>
          <a:lstStyle/>
          <a:p>
            <a:r>
              <a:rPr lang="de-AT" dirty="0"/>
              <a:t>#2</a:t>
            </a:r>
            <a:br>
              <a:rPr lang="de-AT" dirty="0"/>
            </a:br>
            <a:r>
              <a:rPr lang="de-AT" dirty="0"/>
              <a:t>Standard Zeitzone in SharePoint Sites</a:t>
            </a:r>
          </a:p>
        </p:txBody>
      </p:sp>
      <p:sp>
        <p:nvSpPr>
          <p:cNvPr id="3" name="Inhaltsplatzhalter 2">
            <a:extLst>
              <a:ext uri="{FF2B5EF4-FFF2-40B4-BE49-F238E27FC236}">
                <a16:creationId xmlns:a16="http://schemas.microsoft.com/office/drawing/2014/main" id="{E2B22864-572B-447F-A6A2-76D8BDAA9BE5}"/>
              </a:ext>
            </a:extLst>
          </p:cNvPr>
          <p:cNvSpPr>
            <a:spLocks noGrp="1"/>
          </p:cNvSpPr>
          <p:nvPr>
            <p:ph idx="1"/>
          </p:nvPr>
        </p:nvSpPr>
        <p:spPr/>
        <p:txBody>
          <a:bodyPr/>
          <a:lstStyle/>
          <a:p>
            <a:r>
              <a:rPr lang="de-AT" b="1" dirty="0"/>
              <a:t>Wo liegt das Problem ?</a:t>
            </a:r>
            <a:br>
              <a:rPr lang="de-AT" b="1" dirty="0"/>
            </a:br>
            <a:r>
              <a:rPr lang="de-AT" dirty="0" err="1"/>
              <a:t>Standardmässig</a:t>
            </a:r>
            <a:r>
              <a:rPr lang="de-AT" dirty="0"/>
              <a:t> steht die Zeitzone für neue SharePoint Sites auf „Pacific Standard Time“</a:t>
            </a:r>
            <a:endParaRPr lang="de-AT" b="1" dirty="0"/>
          </a:p>
          <a:p>
            <a:r>
              <a:rPr lang="de-AT" b="1" dirty="0"/>
              <a:t>Wo finde ich die Einstellung ?</a:t>
            </a:r>
            <a:br>
              <a:rPr lang="de-AT" b="1" dirty="0"/>
            </a:br>
            <a:r>
              <a:rPr lang="de-AT" dirty="0"/>
              <a:t>Im (neuen) SharePoint Admin Center unter Einstellungen – Websiteerstellung</a:t>
            </a:r>
          </a:p>
          <a:p>
            <a:r>
              <a:rPr lang="de-AT" b="1" dirty="0"/>
              <a:t>Wo merken die Benutzer das ?</a:t>
            </a:r>
            <a:br>
              <a:rPr lang="de-AT" dirty="0"/>
            </a:br>
            <a:r>
              <a:rPr lang="de-AT" dirty="0"/>
              <a:t>Bis jetzt ist es nur aufgefallen, wenn ich eine Group in Outlook erzeuge und dort einen Serientermin erstelle. Diesen bekommt jeder Gruppenteilnehmer, wenn er der Gruppe beitritt – in der Zeitzone der Gruppe </a:t>
            </a:r>
          </a:p>
        </p:txBody>
      </p:sp>
    </p:spTree>
    <p:extLst>
      <p:ext uri="{BB962C8B-B14F-4D97-AF65-F5344CB8AC3E}">
        <p14:creationId xmlns:p14="http://schemas.microsoft.com/office/powerpoint/2010/main" val="43218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A4903-DAB9-45A9-A365-B3B6BDC0CEEC}"/>
              </a:ext>
            </a:extLst>
          </p:cNvPr>
          <p:cNvSpPr>
            <a:spLocks noGrp="1"/>
          </p:cNvSpPr>
          <p:nvPr>
            <p:ph type="title"/>
          </p:nvPr>
        </p:nvSpPr>
        <p:spPr/>
        <p:txBody>
          <a:bodyPr>
            <a:normAutofit/>
          </a:bodyPr>
          <a:lstStyle/>
          <a:p>
            <a:r>
              <a:rPr lang="de-AT" sz="3200" dirty="0"/>
              <a:t>#3</a:t>
            </a:r>
            <a:br>
              <a:rPr lang="de-AT" sz="3200" dirty="0"/>
            </a:br>
            <a:r>
              <a:rPr lang="de-AT" sz="3200" dirty="0"/>
              <a:t>Standardgröße für OneDrive</a:t>
            </a:r>
          </a:p>
        </p:txBody>
      </p:sp>
      <p:sp>
        <p:nvSpPr>
          <p:cNvPr id="3" name="Inhaltsplatzhalter 2">
            <a:extLst>
              <a:ext uri="{FF2B5EF4-FFF2-40B4-BE49-F238E27FC236}">
                <a16:creationId xmlns:a16="http://schemas.microsoft.com/office/drawing/2014/main" id="{7D8A48DF-A543-41D7-BD87-3FC28814F132}"/>
              </a:ext>
            </a:extLst>
          </p:cNvPr>
          <p:cNvSpPr>
            <a:spLocks noGrp="1"/>
          </p:cNvSpPr>
          <p:nvPr>
            <p:ph idx="1"/>
          </p:nvPr>
        </p:nvSpPr>
        <p:spPr/>
        <p:txBody>
          <a:bodyPr anchor="t" anchorCtr="0"/>
          <a:lstStyle/>
          <a:p>
            <a:r>
              <a:rPr lang="de-AT" b="1" dirty="0"/>
              <a:t>Wo liegt das Problem ?</a:t>
            </a:r>
            <a:br>
              <a:rPr lang="de-AT" b="1" dirty="0"/>
            </a:br>
            <a:r>
              <a:rPr lang="de-AT" dirty="0"/>
              <a:t>Standardmäßig ist das OneDrive </a:t>
            </a:r>
            <a:r>
              <a:rPr lang="de-AT" dirty="0" err="1"/>
              <a:t>for</a:t>
            </a:r>
            <a:r>
              <a:rPr lang="de-AT" dirty="0"/>
              <a:t> Business der Benutzer zwischen 1 TB und 5 TB</a:t>
            </a:r>
            <a:br>
              <a:rPr lang="de-AT" dirty="0"/>
            </a:br>
            <a:r>
              <a:rPr lang="de-AT" dirty="0"/>
              <a:t>Frage: Welche Daten soll der Benutzer in seinem OneDrive ablegen ?</a:t>
            </a:r>
            <a:endParaRPr lang="de-AT" b="1" dirty="0"/>
          </a:p>
          <a:p>
            <a:r>
              <a:rPr lang="de-AT" b="1" dirty="0"/>
              <a:t>Wo finde ich die Einstellung ?</a:t>
            </a:r>
            <a:br>
              <a:rPr lang="de-AT" b="1" dirty="0"/>
            </a:br>
            <a:r>
              <a:rPr lang="de-AT" dirty="0"/>
              <a:t>Im OneDrive Admin Center unter Speicher – Standardspeicher Empfehlung: 20 GB</a:t>
            </a:r>
          </a:p>
          <a:p>
            <a:r>
              <a:rPr lang="de-AT" b="1" dirty="0"/>
              <a:t>Wo merken die Benutzer das ?</a:t>
            </a:r>
            <a:br>
              <a:rPr lang="de-AT" dirty="0"/>
            </a:br>
            <a:r>
              <a:rPr lang="de-AT" dirty="0"/>
              <a:t>Wenn der Benutzer zu wenig Speicherplatz hat, kann ich diese Einstellung individuell pro Benutzer erhöhen</a:t>
            </a:r>
          </a:p>
          <a:p>
            <a:endParaRPr lang="de-AT" dirty="0"/>
          </a:p>
        </p:txBody>
      </p:sp>
    </p:spTree>
    <p:extLst>
      <p:ext uri="{BB962C8B-B14F-4D97-AF65-F5344CB8AC3E}">
        <p14:creationId xmlns:p14="http://schemas.microsoft.com/office/powerpoint/2010/main" val="22679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58B4F6-24F9-4AEE-B077-1D010E0B600D}"/>
              </a:ext>
            </a:extLst>
          </p:cNvPr>
          <p:cNvSpPr>
            <a:spLocks noGrp="1"/>
          </p:cNvSpPr>
          <p:nvPr>
            <p:ph type="title"/>
          </p:nvPr>
        </p:nvSpPr>
        <p:spPr/>
        <p:txBody>
          <a:bodyPr/>
          <a:lstStyle/>
          <a:p>
            <a:r>
              <a:rPr lang="de-AT" dirty="0"/>
              <a:t>#4</a:t>
            </a:r>
            <a:br>
              <a:rPr lang="de-AT" dirty="0"/>
            </a:br>
            <a:r>
              <a:rPr lang="de-AT" dirty="0"/>
              <a:t>Interne Mails aus ATP Scanning ausnehmen</a:t>
            </a:r>
          </a:p>
        </p:txBody>
      </p:sp>
      <p:sp>
        <p:nvSpPr>
          <p:cNvPr id="3" name="Inhaltsplatzhalter 2">
            <a:extLst>
              <a:ext uri="{FF2B5EF4-FFF2-40B4-BE49-F238E27FC236}">
                <a16:creationId xmlns:a16="http://schemas.microsoft.com/office/drawing/2014/main" id="{CCF5F426-D02C-4867-B0BE-84DFA93B1742}"/>
              </a:ext>
            </a:extLst>
          </p:cNvPr>
          <p:cNvSpPr>
            <a:spLocks noGrp="1"/>
          </p:cNvSpPr>
          <p:nvPr>
            <p:ph idx="1"/>
          </p:nvPr>
        </p:nvSpPr>
        <p:spPr/>
        <p:txBody>
          <a:bodyPr>
            <a:normAutofit/>
          </a:bodyPr>
          <a:lstStyle/>
          <a:p>
            <a:r>
              <a:rPr lang="de-AT" b="1" dirty="0"/>
              <a:t>Wo liegt das Problem ?</a:t>
            </a:r>
            <a:br>
              <a:rPr lang="de-AT" b="1" dirty="0"/>
            </a:br>
            <a:r>
              <a:rPr lang="de-AT" dirty="0"/>
              <a:t>Office 365 ATP führt zu einer Verzögerung der Mailzustellung. </a:t>
            </a:r>
            <a:br>
              <a:rPr lang="de-AT" dirty="0"/>
            </a:br>
            <a:r>
              <a:rPr lang="de-AT" dirty="0"/>
              <a:t>Bei Scan2Mail führt das zu Unzufriedenheit</a:t>
            </a:r>
          </a:p>
          <a:p>
            <a:pPr fontAlgn="base"/>
            <a:r>
              <a:rPr lang="de-AT" b="1" dirty="0"/>
              <a:t>Wo finde ich die Einstellung ?</a:t>
            </a:r>
            <a:br>
              <a:rPr lang="de-AT" b="1" dirty="0"/>
            </a:br>
            <a:r>
              <a:rPr lang="de-AT" dirty="0"/>
              <a:t>Absenderadressen der MFA Drucker bzw. IP Ranges können wie folgt von ATP ausgenommen werden:</a:t>
            </a:r>
            <a:br>
              <a:rPr lang="de-AT" dirty="0"/>
            </a:br>
            <a:r>
              <a:rPr lang="de-AT" dirty="0"/>
              <a:t>Im Exchange Admin Center unter “mail </a:t>
            </a:r>
            <a:r>
              <a:rPr lang="de-AT" dirty="0" err="1"/>
              <a:t>flow</a:t>
            </a:r>
            <a:r>
              <a:rPr lang="de-AT" dirty="0"/>
              <a:t>” eine neue Regel anlegen:</a:t>
            </a:r>
            <a:br>
              <a:rPr lang="de-AT" dirty="0"/>
            </a:br>
            <a:r>
              <a:rPr lang="de-AT" b="1" dirty="0"/>
              <a:t>Name</a:t>
            </a:r>
            <a:r>
              <a:rPr lang="de-AT" dirty="0"/>
              <a:t>: Bypass ATP</a:t>
            </a:r>
            <a:br>
              <a:rPr lang="de-AT" dirty="0"/>
            </a:br>
            <a:r>
              <a:rPr lang="de-AT" b="1" dirty="0" err="1"/>
              <a:t>Apply</a:t>
            </a:r>
            <a:r>
              <a:rPr lang="de-AT" b="1" dirty="0"/>
              <a:t> </a:t>
            </a:r>
            <a:r>
              <a:rPr lang="de-AT" b="1" dirty="0" err="1"/>
              <a:t>this</a:t>
            </a:r>
            <a:r>
              <a:rPr lang="de-AT" b="1" dirty="0"/>
              <a:t> </a:t>
            </a:r>
            <a:r>
              <a:rPr lang="de-AT" b="1" dirty="0" err="1"/>
              <a:t>rule</a:t>
            </a:r>
            <a:r>
              <a:rPr lang="de-AT" dirty="0"/>
              <a:t>: Hier entweder die Absenderadressen der MFA-Drucker oder die IP Ranges eintragen</a:t>
            </a:r>
            <a:br>
              <a:rPr lang="de-AT" dirty="0"/>
            </a:br>
            <a:r>
              <a:rPr lang="de-AT" b="1" dirty="0"/>
              <a:t>Do </a:t>
            </a:r>
            <a:r>
              <a:rPr lang="de-AT" b="1" dirty="0" err="1"/>
              <a:t>the</a:t>
            </a:r>
            <a:r>
              <a:rPr lang="de-AT" b="1" dirty="0"/>
              <a:t> </a:t>
            </a:r>
            <a:r>
              <a:rPr lang="de-AT" b="1" dirty="0" err="1"/>
              <a:t>following</a:t>
            </a:r>
            <a:r>
              <a:rPr lang="de-AT" dirty="0"/>
              <a:t>: Set </a:t>
            </a:r>
            <a:r>
              <a:rPr lang="de-AT" dirty="0" err="1"/>
              <a:t>the</a:t>
            </a:r>
            <a:r>
              <a:rPr lang="de-AT" dirty="0"/>
              <a:t> </a:t>
            </a:r>
            <a:r>
              <a:rPr lang="de-AT" dirty="0" err="1"/>
              <a:t>message</a:t>
            </a:r>
            <a:r>
              <a:rPr lang="de-AT" dirty="0"/>
              <a:t> </a:t>
            </a:r>
            <a:r>
              <a:rPr lang="de-AT" dirty="0" err="1"/>
              <a:t>header</a:t>
            </a:r>
            <a:r>
              <a:rPr lang="de-AT" dirty="0"/>
              <a:t> ‚X-MS-Exchange-</a:t>
            </a:r>
            <a:r>
              <a:rPr lang="de-AT" dirty="0" err="1"/>
              <a:t>Organization</a:t>
            </a:r>
            <a:r>
              <a:rPr lang="de-AT" dirty="0"/>
              <a:t>-</a:t>
            </a:r>
            <a:r>
              <a:rPr lang="de-AT" dirty="0" err="1"/>
              <a:t>SkipSafeAttachmentProcessing</a:t>
            </a:r>
            <a:r>
              <a:rPr lang="de-AT" dirty="0"/>
              <a:t>‘ to </a:t>
            </a:r>
            <a:r>
              <a:rPr lang="de-AT" dirty="0" err="1"/>
              <a:t>the</a:t>
            </a:r>
            <a:r>
              <a:rPr lang="de-AT" dirty="0"/>
              <a:t> </a:t>
            </a:r>
            <a:r>
              <a:rPr lang="de-AT" dirty="0" err="1"/>
              <a:t>value</a:t>
            </a:r>
            <a:r>
              <a:rPr lang="de-AT" dirty="0"/>
              <a:t> ‚1‘</a:t>
            </a:r>
          </a:p>
          <a:p>
            <a:r>
              <a:rPr lang="de-AT" b="1" dirty="0"/>
              <a:t>Wo merken die Benutzer das ?</a:t>
            </a:r>
            <a:br>
              <a:rPr lang="de-AT" dirty="0"/>
            </a:br>
            <a:r>
              <a:rPr lang="de-AT" dirty="0"/>
              <a:t>Scan2Mail Mails werden sofort zugestellt</a:t>
            </a:r>
          </a:p>
          <a:p>
            <a:endParaRPr lang="de-AT" dirty="0"/>
          </a:p>
        </p:txBody>
      </p:sp>
      <p:sp>
        <p:nvSpPr>
          <p:cNvPr id="4" name="Rechteck 3">
            <a:extLst>
              <a:ext uri="{FF2B5EF4-FFF2-40B4-BE49-F238E27FC236}">
                <a16:creationId xmlns:a16="http://schemas.microsoft.com/office/drawing/2014/main" id="{721159F2-DE2B-49AA-AF79-79E34689A1ED}"/>
              </a:ext>
            </a:extLst>
          </p:cNvPr>
          <p:cNvSpPr/>
          <p:nvPr/>
        </p:nvSpPr>
        <p:spPr>
          <a:xfrm>
            <a:off x="1795083" y="6237453"/>
            <a:ext cx="8601834" cy="369332"/>
          </a:xfrm>
          <a:prstGeom prst="rect">
            <a:avLst/>
          </a:prstGeom>
        </p:spPr>
        <p:txBody>
          <a:bodyPr wrap="square">
            <a:spAutoFit/>
          </a:bodyPr>
          <a:lstStyle/>
          <a:p>
            <a:r>
              <a:rPr lang="de-AT" dirty="0">
                <a:hlinkClick r:id="rId2"/>
              </a:rPr>
              <a:t>https://www.derdecker.at/cloud/2019/11/20/interne-mails-von-atp-scanning-ausnehmen/</a:t>
            </a:r>
            <a:endParaRPr lang="de-AT" dirty="0"/>
          </a:p>
        </p:txBody>
      </p:sp>
    </p:spTree>
    <p:extLst>
      <p:ext uri="{BB962C8B-B14F-4D97-AF65-F5344CB8AC3E}">
        <p14:creationId xmlns:p14="http://schemas.microsoft.com/office/powerpoint/2010/main" val="388682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7A9A0D-DCB3-4D56-BD0F-4A4DBF10C2AA}"/>
              </a:ext>
            </a:extLst>
          </p:cNvPr>
          <p:cNvSpPr>
            <a:spLocks noGrp="1"/>
          </p:cNvSpPr>
          <p:nvPr>
            <p:ph type="title"/>
          </p:nvPr>
        </p:nvSpPr>
        <p:spPr/>
        <p:txBody>
          <a:bodyPr/>
          <a:lstStyle/>
          <a:p>
            <a:r>
              <a:rPr lang="de-AT" dirty="0"/>
              <a:t>#5</a:t>
            </a:r>
            <a:br>
              <a:rPr lang="de-AT" dirty="0"/>
            </a:br>
            <a:r>
              <a:rPr lang="de-AT" dirty="0"/>
              <a:t>Integrated Apps</a:t>
            </a:r>
          </a:p>
        </p:txBody>
      </p:sp>
      <p:sp>
        <p:nvSpPr>
          <p:cNvPr id="3" name="Inhaltsplatzhalter 2">
            <a:extLst>
              <a:ext uri="{FF2B5EF4-FFF2-40B4-BE49-F238E27FC236}">
                <a16:creationId xmlns:a16="http://schemas.microsoft.com/office/drawing/2014/main" id="{E9040E3F-7CCF-46BE-9CB2-C9C464DC9137}"/>
              </a:ext>
            </a:extLst>
          </p:cNvPr>
          <p:cNvSpPr>
            <a:spLocks noGrp="1"/>
          </p:cNvSpPr>
          <p:nvPr>
            <p:ph idx="1"/>
          </p:nvPr>
        </p:nvSpPr>
        <p:spPr/>
        <p:txBody>
          <a:bodyPr/>
          <a:lstStyle/>
          <a:p>
            <a:r>
              <a:rPr lang="de-AT" b="1" dirty="0"/>
              <a:t>Wo liegt das Problem ?</a:t>
            </a:r>
            <a:br>
              <a:rPr lang="de-AT" b="1" dirty="0"/>
            </a:br>
            <a:r>
              <a:rPr lang="de-AT" dirty="0"/>
              <a:t>Registrierung mit O365 Account bei Drittanbietern</a:t>
            </a:r>
            <a:br>
              <a:rPr lang="de-AT" dirty="0"/>
            </a:br>
            <a:r>
              <a:rPr lang="de-AT" dirty="0"/>
              <a:t>Drittanbieter fordert Rechte an</a:t>
            </a:r>
          </a:p>
          <a:p>
            <a:endParaRPr lang="de-AT" dirty="0"/>
          </a:p>
          <a:p>
            <a:endParaRPr lang="de-AT" dirty="0"/>
          </a:p>
          <a:p>
            <a:endParaRPr lang="de-AT" dirty="0"/>
          </a:p>
          <a:p>
            <a:endParaRPr lang="de-AT" dirty="0"/>
          </a:p>
          <a:p>
            <a:endParaRPr lang="de-AT" dirty="0"/>
          </a:p>
          <a:p>
            <a:endParaRPr lang="de-AT" dirty="0"/>
          </a:p>
          <a:p>
            <a:endParaRPr lang="de-AT" dirty="0"/>
          </a:p>
          <a:p>
            <a:endParaRPr lang="de-AT" dirty="0"/>
          </a:p>
          <a:p>
            <a:endParaRPr lang="de-AT" dirty="0"/>
          </a:p>
        </p:txBody>
      </p:sp>
      <p:sp>
        <p:nvSpPr>
          <p:cNvPr id="4" name="Rechteck 3">
            <a:extLst>
              <a:ext uri="{FF2B5EF4-FFF2-40B4-BE49-F238E27FC236}">
                <a16:creationId xmlns:a16="http://schemas.microsoft.com/office/drawing/2014/main" id="{4DF316D9-3FB7-4003-BC91-C8F0FEA5CB60}"/>
              </a:ext>
            </a:extLst>
          </p:cNvPr>
          <p:cNvSpPr/>
          <p:nvPr/>
        </p:nvSpPr>
        <p:spPr>
          <a:xfrm>
            <a:off x="2438400" y="6188901"/>
            <a:ext cx="7315200" cy="369332"/>
          </a:xfrm>
          <a:prstGeom prst="rect">
            <a:avLst/>
          </a:prstGeom>
        </p:spPr>
        <p:txBody>
          <a:bodyPr wrap="square">
            <a:spAutoFit/>
          </a:bodyPr>
          <a:lstStyle/>
          <a:p>
            <a:r>
              <a:rPr lang="de-AT" dirty="0">
                <a:hlinkClick r:id="rId2"/>
              </a:rPr>
              <a:t>https://www.derdecker.at/cloud/2019/08/05/dsgvo-versto-durch-office-365/</a:t>
            </a:r>
            <a:endParaRPr lang="de-AT" dirty="0"/>
          </a:p>
        </p:txBody>
      </p:sp>
    </p:spTree>
    <p:extLst>
      <p:ext uri="{BB962C8B-B14F-4D97-AF65-F5344CB8AC3E}">
        <p14:creationId xmlns:p14="http://schemas.microsoft.com/office/powerpoint/2010/main" val="1474670037"/>
      </p:ext>
    </p:extLst>
  </p:cSld>
  <p:clrMapOvr>
    <a:masterClrMapping/>
  </p:clrMapOvr>
</p:sld>
</file>

<file path=ppt/theme/theme1.xml><?xml version="1.0" encoding="utf-8"?>
<a:theme xmlns:a="http://schemas.openxmlformats.org/drawingml/2006/main" name="Rahmen">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5F9576F6982A80459B4163F5D376364F" ma:contentTypeVersion="5" ma:contentTypeDescription="Ein neues Dokument erstellen." ma:contentTypeScope="" ma:versionID="2dea97c432c6386ad886d6d39ff3376a">
  <xsd:schema xmlns:xsd="http://www.w3.org/2001/XMLSchema" xmlns:xs="http://www.w3.org/2001/XMLSchema" xmlns:p="http://schemas.microsoft.com/office/2006/metadata/properties" xmlns:ns2="b1cecd6f-46b3-4e57-87a6-5e4e618a2404" xmlns:ns3="b1f1192d-a8ee-4e98-9258-65d9d7dc8001" targetNamespace="http://schemas.microsoft.com/office/2006/metadata/properties" ma:root="true" ma:fieldsID="c94ce4cfc4dec1bcaa02d62d3d224bed" ns2:_="" ns3:_="">
    <xsd:import namespace="b1cecd6f-46b3-4e57-87a6-5e4e618a2404"/>
    <xsd:import namespace="b1f1192d-a8ee-4e98-9258-65d9d7dc8001"/>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cecd6f-46b3-4e57-87a6-5e4e618a24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f1192d-a8ee-4e98-9258-65d9d7dc8001" elementFormDefault="qualified">
    <xsd:import namespace="http://schemas.microsoft.com/office/2006/documentManagement/types"/>
    <xsd:import namespace="http://schemas.microsoft.com/office/infopath/2007/PartnerControls"/>
    <xsd:element name="SharedWithUsers" ma:index="1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F7B3CD-31ED-46DB-80D8-1CBC4BA2CE11}">
  <ds:schemaRefs>
    <ds:schemaRef ds:uri="http://schemas.microsoft.com/sharepoint/v3/contenttype/forms"/>
  </ds:schemaRefs>
</ds:datastoreItem>
</file>

<file path=customXml/itemProps2.xml><?xml version="1.0" encoding="utf-8"?>
<ds:datastoreItem xmlns:ds="http://schemas.openxmlformats.org/officeDocument/2006/customXml" ds:itemID="{F85B0543-DA34-401A-8363-B5E78E70245F}">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b1cecd6f-46b3-4e57-87a6-5e4e618a2404"/>
    <ds:schemaRef ds:uri="http://purl.org/dc/dcmitype/"/>
    <ds:schemaRef ds:uri="http://schemas.microsoft.com/office/infopath/2007/PartnerControls"/>
    <ds:schemaRef ds:uri="b1f1192d-a8ee-4e98-9258-65d9d7dc8001"/>
    <ds:schemaRef ds:uri="http://www.w3.org/XML/1998/namespace"/>
  </ds:schemaRefs>
</ds:datastoreItem>
</file>

<file path=customXml/itemProps3.xml><?xml version="1.0" encoding="utf-8"?>
<ds:datastoreItem xmlns:ds="http://schemas.openxmlformats.org/officeDocument/2006/customXml" ds:itemID="{CC29014F-73DE-4F40-9F40-ED7922AE6B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cecd6f-46b3-4e57-87a6-5e4e618a2404"/>
    <ds:schemaRef ds:uri="b1f1192d-a8ee-4e98-9258-65d9d7dc80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TM03457475[[fn=Rahmen]]</Template>
  <TotalTime>0</TotalTime>
  <Words>722</Words>
  <Application>Microsoft Office PowerPoint</Application>
  <PresentationFormat>Breitbild</PresentationFormat>
  <Paragraphs>207</Paragraphs>
  <Slides>35</Slides>
  <Notes>0</Notes>
  <HiddenSlides>0</HiddenSlides>
  <MMClips>1</MMClips>
  <ScaleCrop>false</ScaleCrop>
  <HeadingPairs>
    <vt:vector size="4" baseType="variant">
      <vt:variant>
        <vt:lpstr>Design</vt:lpstr>
      </vt:variant>
      <vt:variant>
        <vt:i4>1</vt:i4>
      </vt:variant>
      <vt:variant>
        <vt:lpstr>Folientitel</vt:lpstr>
      </vt:variant>
      <vt:variant>
        <vt:i4>35</vt:i4>
      </vt:variant>
    </vt:vector>
  </HeadingPairs>
  <TitlesOfParts>
    <vt:vector size="36" baseType="lpstr">
      <vt:lpstr>Rahmen</vt:lpstr>
      <vt:lpstr>21 Learnings aus O365 Projekten</vt:lpstr>
      <vt:lpstr>Warum 21 Learnings ?</vt:lpstr>
      <vt:lpstr>Zu meiner Person</vt:lpstr>
      <vt:lpstr>Themen heute</vt:lpstr>
      <vt:lpstr>#1 Standardgröße für SharePoint Sites</vt:lpstr>
      <vt:lpstr>#2 Standard Zeitzone in SharePoint Sites</vt:lpstr>
      <vt:lpstr>#3 Standardgröße für OneDrive</vt:lpstr>
      <vt:lpstr>#4 Interne Mails aus ATP Scanning ausnehmen</vt:lpstr>
      <vt:lpstr>#5 Integrated Apps</vt:lpstr>
      <vt:lpstr>PowerPoint-Präsentation</vt:lpstr>
      <vt:lpstr>#5 Integrated Apps</vt:lpstr>
      <vt:lpstr>#6 Testlizenzen</vt:lpstr>
      <vt:lpstr>#7 Dynamische Gruppen</vt:lpstr>
      <vt:lpstr>#8 Wer darf O365 Gruppen erstellen </vt:lpstr>
      <vt:lpstr>#9 AD Premium P1</vt:lpstr>
      <vt:lpstr>#10 kostenpflichte Shared Mailboxen</vt:lpstr>
      <vt:lpstr>#11 Home Use Right von Office ProPlus</vt:lpstr>
      <vt:lpstr>#12 O365 ATP nur für einige Benutzer ?</vt:lpstr>
      <vt:lpstr>#13 Globale Suche im Tenant</vt:lpstr>
      <vt:lpstr>#14 Archivieren von Teams</vt:lpstr>
      <vt:lpstr>#15 MyTeam</vt:lpstr>
      <vt:lpstr>#16 Playground Team</vt:lpstr>
      <vt:lpstr>#17 Sync Team Dokumente</vt:lpstr>
      <vt:lpstr>#17 Sync Team Dokumente</vt:lpstr>
      <vt:lpstr>#18 Private Channels</vt:lpstr>
      <vt:lpstr>#19  Gastuser einladen</vt:lpstr>
      <vt:lpstr>#19 Gastuser einladen</vt:lpstr>
      <vt:lpstr>#19 Gastuser einladen</vt:lpstr>
      <vt:lpstr>#19 Gastuser einladen</vt:lpstr>
      <vt:lpstr>#20 Arbeiten mit Gast-Teams </vt:lpstr>
      <vt:lpstr>#21 Verlassen einer „fremden“ Organisation</vt:lpstr>
      <vt:lpstr>#21  Verlassen einer „fremden“ Organisation</vt:lpstr>
      <vt:lpstr>#21  Verlassen einer „fremden“ Organisation</vt:lpstr>
      <vt:lpstr>Themen heute</vt:lpstr>
      <vt:lpstr>Christian Decker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Learnings aus O365 Projekten</dc:title>
  <dc:creator>Decker Christian</dc:creator>
  <cp:lastModifiedBy>Christian Decker</cp:lastModifiedBy>
  <cp:revision>41</cp:revision>
  <dcterms:created xsi:type="dcterms:W3CDTF">2020-02-24T14:32:57Z</dcterms:created>
  <dcterms:modified xsi:type="dcterms:W3CDTF">2020-02-28T09:40:28Z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0x0101005F9576F6982A80459B4163F5D376364F</vt:lpwstr>
  </property>
</Properties>
</file>